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ink/ink1.xml" ContentType="application/inkml+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ink/ink2.xml" ContentType="application/inkml+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ink/ink3.xml" ContentType="application/inkml+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ink/ink4.xml" ContentType="application/inkml+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ink/ink5.xml" ContentType="application/inkml+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8" r:id="rId1"/>
    <p:sldMasterId id="2147483715" r:id="rId2"/>
    <p:sldMasterId id="2147483719" r:id="rId3"/>
    <p:sldMasterId id="2147483723" r:id="rId4"/>
    <p:sldMasterId id="2147483741" r:id="rId5"/>
    <p:sldMasterId id="2147483701" r:id="rId6"/>
  </p:sldMasterIdLst>
  <p:notesMasterIdLst>
    <p:notesMasterId r:id="rId34"/>
  </p:notesMasterIdLst>
  <p:handoutMasterIdLst>
    <p:handoutMasterId r:id="rId35"/>
  </p:handoutMasterIdLst>
  <p:sldIdLst>
    <p:sldId id="556" r:id="rId7"/>
    <p:sldId id="705" r:id="rId8"/>
    <p:sldId id="713" r:id="rId9"/>
    <p:sldId id="712" r:id="rId10"/>
    <p:sldId id="716" r:id="rId11"/>
    <p:sldId id="714" r:id="rId12"/>
    <p:sldId id="715" r:id="rId13"/>
    <p:sldId id="706" r:id="rId14"/>
    <p:sldId id="717" r:id="rId15"/>
    <p:sldId id="722" r:id="rId16"/>
    <p:sldId id="718" r:id="rId17"/>
    <p:sldId id="721" r:id="rId18"/>
    <p:sldId id="720" r:id="rId19"/>
    <p:sldId id="719" r:id="rId20"/>
    <p:sldId id="707" r:id="rId21"/>
    <p:sldId id="723" r:id="rId22"/>
    <p:sldId id="724" r:id="rId23"/>
    <p:sldId id="708" r:id="rId24"/>
    <p:sldId id="709" r:id="rId25"/>
    <p:sldId id="725" r:id="rId26"/>
    <p:sldId id="726" r:id="rId27"/>
    <p:sldId id="710" r:id="rId28"/>
    <p:sldId id="727" r:id="rId29"/>
    <p:sldId id="728" r:id="rId30"/>
    <p:sldId id="729" r:id="rId31"/>
    <p:sldId id="730" r:id="rId32"/>
    <p:sldId id="711" r:id="rId33"/>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BDEF"/>
    <a:srgbClr val="9C6FBD"/>
    <a:srgbClr val="0EFF07"/>
    <a:srgbClr val="D6143B"/>
    <a:srgbClr val="00E600"/>
    <a:srgbClr val="00B400"/>
    <a:srgbClr val="00FD00"/>
    <a:srgbClr val="993366"/>
    <a:srgbClr val="FF655E"/>
    <a:srgbClr val="9A7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20" autoAdjust="0"/>
    <p:restoredTop sz="95161" autoAdjust="0"/>
  </p:normalViewPr>
  <p:slideViewPr>
    <p:cSldViewPr snapToGrid="0">
      <p:cViewPr varScale="1">
        <p:scale>
          <a:sx n="96" d="100"/>
          <a:sy n="96" d="100"/>
        </p:scale>
        <p:origin x="16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122" d="100"/>
          <a:sy n="122" d="100"/>
        </p:scale>
        <p:origin x="408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zh-CN" altLang="en-US"/>
          </a:p>
        </p:txBody>
      </p:sp>
      <p:sp>
        <p:nvSpPr>
          <p:cNvPr id="3" name="日期占位符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0A12F1C-DAF5-4BFC-A1ED-276FAE0B77AB}" type="datetimeFigureOut">
              <a:rPr lang="zh-CN" altLang="en-US" smtClean="0"/>
              <a:t>2022/9/26</a:t>
            </a:fld>
            <a:endParaRPr lang="zh-CN" altLang="en-US"/>
          </a:p>
        </p:txBody>
      </p:sp>
      <p:sp>
        <p:nvSpPr>
          <p:cNvPr id="4" name="页脚占位符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F1916B3-38DA-4DF1-A23A-BC3C52622B93}" type="slidenum">
              <a:rPr lang="zh-CN" altLang="en-US" smtClean="0"/>
              <a:t>‹#›</a:t>
            </a:fld>
            <a:endParaRPr lang="zh-CN" altLang="en-US"/>
          </a:p>
        </p:txBody>
      </p:sp>
    </p:spTree>
    <p:extLst>
      <p:ext uri="{BB962C8B-B14F-4D97-AF65-F5344CB8AC3E}">
        <p14:creationId xmlns:p14="http://schemas.microsoft.com/office/powerpoint/2010/main" val="197718624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7T02:24:52.887"/>
    </inkml:context>
    <inkml:brush xml:id="br0">
      <inkml:brushProperty name="width" value="0.05" units="cm"/>
      <inkml:brushProperty name="height" value="0.05" units="cm"/>
      <inkml:brushProperty name="color" value="#993366"/>
      <inkml:brushProperty name="ignorePressure" value="1"/>
    </inkml:brush>
  </inkml:definitions>
  <inkml:trace contextRef="#ctx0" brushRef="#br0">1 0,'24398'0,"-24374"0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7T02:24:52.887"/>
    </inkml:context>
    <inkml:brush xml:id="br0">
      <inkml:brushProperty name="width" value="0.05" units="cm"/>
      <inkml:brushProperty name="height" value="0.05" units="cm"/>
      <inkml:brushProperty name="color" value="#993366"/>
      <inkml:brushProperty name="ignorePressure" value="1"/>
    </inkml:brush>
  </inkml:definitions>
  <inkml:trace contextRef="#ctx0" brushRef="#br0">1 0,'24398'0,"-24374"0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7T02:24:52.887"/>
    </inkml:context>
    <inkml:brush xml:id="br0">
      <inkml:brushProperty name="width" value="0.05" units="cm"/>
      <inkml:brushProperty name="height" value="0.05" units="cm"/>
      <inkml:brushProperty name="color" value="#993366"/>
      <inkml:brushProperty name="ignorePressure" value="1"/>
    </inkml:brush>
  </inkml:definitions>
  <inkml:trace contextRef="#ctx0" brushRef="#br0">1 0,'24398'0,"-24374"0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7T02:24:52.887"/>
    </inkml:context>
    <inkml:brush xml:id="br0">
      <inkml:brushProperty name="width" value="0.05" units="cm"/>
      <inkml:brushProperty name="height" value="0.05" units="cm"/>
      <inkml:brushProperty name="color" value="#993366"/>
      <inkml:brushProperty name="ignorePressure" value="1"/>
    </inkml:brush>
  </inkml:definitions>
  <inkml:trace contextRef="#ctx0" brushRef="#br0">1 0,'24398'0,"-24374"0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7T02:24:52.887"/>
    </inkml:context>
    <inkml:brush xml:id="br0">
      <inkml:brushProperty name="width" value="0.05" units="cm"/>
      <inkml:brushProperty name="height" value="0.05" units="cm"/>
      <inkml:brushProperty name="color" value="#993366"/>
      <inkml:brushProperty name="ignorePressure" value="1"/>
    </inkml:brush>
  </inkml:definitions>
  <inkml:trace contextRef="#ctx0" brushRef="#br0">1 0,'24398'0,"-24374"0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3075"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3079"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fld id="{1BB3C776-D0FF-4C09-AE70-410EC1C76559}" type="slidenum">
              <a:rPr lang="en-US"/>
              <a:pPr/>
              <a:t>‹#›</a:t>
            </a:fld>
            <a:endParaRPr lang="en-US"/>
          </a:p>
        </p:txBody>
      </p:sp>
    </p:spTree>
    <p:extLst>
      <p:ext uri="{BB962C8B-B14F-4D97-AF65-F5344CB8AC3E}">
        <p14:creationId xmlns:p14="http://schemas.microsoft.com/office/powerpoint/2010/main" val="11615672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t>Welcome to our presentation. Here I am presenting ‘Joint </a:t>
            </a:r>
            <a:r>
              <a:rPr lang="en" altLang="zh-CN" sz="1200" dirty="0">
                <a:effectLst/>
              </a:rPr>
              <a:t>Class-Affinity Loss Correction for Robust Medical Image Segmentation with Noisy Labels</a:t>
            </a:r>
            <a:r>
              <a:rPr lang="en-US" altLang="zh-CN" sz="1200" baseline="0" dirty="0"/>
              <a:t>’.</a:t>
            </a:r>
          </a:p>
        </p:txBody>
      </p:sp>
      <p:sp>
        <p:nvSpPr>
          <p:cNvPr id="4" name="灯片编号占位符 3"/>
          <p:cNvSpPr>
            <a:spLocks noGrp="1"/>
          </p:cNvSpPr>
          <p:nvPr>
            <p:ph type="sldNum" sz="quarter" idx="5"/>
          </p:nvPr>
        </p:nvSpPr>
        <p:spPr/>
        <p:txBody>
          <a:bodyPr/>
          <a:lstStyle/>
          <a:p>
            <a:fld id="{1BB3C776-D0FF-4C09-AE70-410EC1C76559}" type="slidenum">
              <a:rPr lang="en-US" smtClean="0"/>
              <a:pPr/>
              <a:t>0</a:t>
            </a:fld>
            <a:endParaRPr lang="en-US"/>
          </a:p>
        </p:txBody>
      </p:sp>
    </p:spTree>
    <p:extLst>
      <p:ext uri="{BB962C8B-B14F-4D97-AF65-F5344CB8AC3E}">
        <p14:creationId xmlns:p14="http://schemas.microsoft.com/office/powerpoint/2010/main" val="1391652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 even both pixels are mislabeled, the affinity label of this pair might be correct, </a:t>
            </a:r>
          </a:p>
        </p:txBody>
      </p:sp>
      <p:sp>
        <p:nvSpPr>
          <p:cNvPr id="4" name="灯片编号占位符 3"/>
          <p:cNvSpPr>
            <a:spLocks noGrp="1"/>
          </p:cNvSpPr>
          <p:nvPr>
            <p:ph type="sldNum" sz="quarter" idx="5"/>
          </p:nvPr>
        </p:nvSpPr>
        <p:spPr/>
        <p:txBody>
          <a:bodyPr/>
          <a:lstStyle/>
          <a:p>
            <a:fld id="{1BB3C776-D0FF-4C09-AE70-410EC1C76559}" type="slidenum">
              <a:rPr lang="en-US" smtClean="0"/>
              <a:pPr/>
              <a:t>9</a:t>
            </a:fld>
            <a:endParaRPr lang="en-US"/>
          </a:p>
        </p:txBody>
      </p:sp>
    </p:spTree>
    <p:extLst>
      <p:ext uri="{BB962C8B-B14F-4D97-AF65-F5344CB8AC3E}">
        <p14:creationId xmlns:p14="http://schemas.microsoft.com/office/powerpoint/2010/main" val="868999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thereby reducing the noise rate from 44% to 23%. </a:t>
            </a:r>
          </a:p>
        </p:txBody>
      </p:sp>
      <p:sp>
        <p:nvSpPr>
          <p:cNvPr id="4" name="灯片编号占位符 3"/>
          <p:cNvSpPr>
            <a:spLocks noGrp="1"/>
          </p:cNvSpPr>
          <p:nvPr>
            <p:ph type="sldNum" sz="quarter" idx="5"/>
          </p:nvPr>
        </p:nvSpPr>
        <p:spPr/>
        <p:txBody>
          <a:bodyPr/>
          <a:lstStyle/>
          <a:p>
            <a:fld id="{1BB3C776-D0FF-4C09-AE70-410EC1C76559}" type="slidenum">
              <a:rPr lang="en-US" smtClean="0"/>
              <a:pPr/>
              <a:t>10</a:t>
            </a:fld>
            <a:endParaRPr lang="en-US"/>
          </a:p>
        </p:txBody>
      </p:sp>
    </p:spTree>
    <p:extLst>
      <p:ext uri="{BB962C8B-B14F-4D97-AF65-F5344CB8AC3E}">
        <p14:creationId xmlns:p14="http://schemas.microsoft.com/office/powerpoint/2010/main" val="201486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\\Moreover, we found there is a mathematical relationship between the class-level and affinity-level NTM, as this formulations.</a:t>
            </a:r>
          </a:p>
        </p:txBody>
      </p:sp>
      <p:sp>
        <p:nvSpPr>
          <p:cNvPr id="4" name="灯片编号占位符 3"/>
          <p:cNvSpPr>
            <a:spLocks noGrp="1"/>
          </p:cNvSpPr>
          <p:nvPr>
            <p:ph type="sldNum" sz="quarter" idx="5"/>
          </p:nvPr>
        </p:nvSpPr>
        <p:spPr/>
        <p:txBody>
          <a:bodyPr/>
          <a:lstStyle/>
          <a:p>
            <a:fld id="{1BB3C776-D0FF-4C09-AE70-410EC1C76559}" type="slidenum">
              <a:rPr lang="en-US" smtClean="0"/>
              <a:pPr/>
              <a:t>11</a:t>
            </a:fld>
            <a:endParaRPr lang="en-US"/>
          </a:p>
        </p:txBody>
      </p:sp>
    </p:spTree>
    <p:extLst>
      <p:ext uri="{BB962C8B-B14F-4D97-AF65-F5344CB8AC3E}">
        <p14:creationId xmlns:p14="http://schemas.microsoft.com/office/powerpoint/2010/main" val="2343166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rPr>
              <a:t>\\</a:t>
            </a:r>
            <a:r>
              <a:rPr lang="en-US" altLang="zh-CN" sz="1200" dirty="0"/>
              <a:t>Therefore, </a:t>
            </a:r>
            <a:r>
              <a:rPr lang="en" altLang="zh-CN" sz="1200" kern="1200" dirty="0">
                <a:solidFill>
                  <a:schemeClr val="tx1"/>
                </a:solidFill>
                <a:effectLst/>
                <a:latin typeface="Arial" charset="0"/>
                <a:ea typeface="ＭＳ Ｐゴシック" pitchFamily="-65" charset="-128"/>
                <a:cs typeface="ＭＳ Ｐゴシック" pitchFamily="-65" charset="-128"/>
              </a:rPr>
              <a:t>we</a:t>
            </a:r>
            <a:r>
              <a:rPr lang="en-US" altLang="zh-CN" sz="1200" dirty="0"/>
              <a:t> unify</a:t>
            </a:r>
            <a:r>
              <a:rPr lang="zh-CN" altLang="en-US" sz="1200" dirty="0"/>
              <a:t> </a:t>
            </a:r>
            <a:r>
              <a:rPr lang="en-US" altLang="zh-CN" sz="1200" dirty="0"/>
              <a:t>the pixel-wise and pair-wise manners and</a:t>
            </a:r>
            <a:r>
              <a:rPr lang="en-US" altLang="zh-CN" sz="1200" kern="1200" dirty="0">
                <a:solidFill>
                  <a:schemeClr val="tx1"/>
                </a:solidFill>
                <a:effectLst/>
                <a:latin typeface="Arial" charset="0"/>
                <a:ea typeface="ＭＳ Ｐゴシック" pitchFamily="-65" charset="-128"/>
                <a:cs typeface="ＭＳ Ｐゴシック" pitchFamily="-65" charset="-128"/>
              </a:rPr>
              <a:t> propose a joint class-affinity loss correction framework to combat label noise issues. </a:t>
            </a:r>
          </a:p>
        </p:txBody>
      </p:sp>
      <p:sp>
        <p:nvSpPr>
          <p:cNvPr id="4" name="灯片编号占位符 3"/>
          <p:cNvSpPr>
            <a:spLocks noGrp="1"/>
          </p:cNvSpPr>
          <p:nvPr>
            <p:ph type="sldNum" sz="quarter" idx="5"/>
          </p:nvPr>
        </p:nvSpPr>
        <p:spPr/>
        <p:txBody>
          <a:bodyPr/>
          <a:lstStyle/>
          <a:p>
            <a:fld id="{1BB3C776-D0FF-4C09-AE70-410EC1C76559}" type="slidenum">
              <a:rPr lang="en-US" smtClean="0"/>
              <a:pPr/>
              <a:t>12</a:t>
            </a:fld>
            <a:endParaRPr lang="en-US"/>
          </a:p>
        </p:txBody>
      </p:sp>
    </p:spTree>
    <p:extLst>
      <p:ext uri="{BB962C8B-B14F-4D97-AF65-F5344CB8AC3E}">
        <p14:creationId xmlns:p14="http://schemas.microsoft.com/office/powerpoint/2010/main" val="2925724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sz="1200" kern="1200" dirty="0">
                <a:solidFill>
                  <a:schemeClr val="tx1"/>
                </a:solidFill>
                <a:effectLst/>
                <a:latin typeface="Arial" charset="0"/>
                <a:ea typeface="ＭＳ Ｐゴシック" pitchFamily="-65" charset="-128"/>
                <a:cs typeface="ＭＳ Ｐゴシック" pitchFamily="-65" charset="-128"/>
              </a:rPr>
              <a:t>To my best knowledge, we made the first effort in exploiting the affinity relation between pixels within an image for noisy mitigation in a pair-wise manner. </a:t>
            </a:r>
          </a:p>
        </p:txBody>
      </p:sp>
      <p:sp>
        <p:nvSpPr>
          <p:cNvPr id="4" name="灯片编号占位符 3"/>
          <p:cNvSpPr>
            <a:spLocks noGrp="1"/>
          </p:cNvSpPr>
          <p:nvPr>
            <p:ph type="sldNum" sz="quarter" idx="5"/>
          </p:nvPr>
        </p:nvSpPr>
        <p:spPr/>
        <p:txBody>
          <a:bodyPr/>
          <a:lstStyle/>
          <a:p>
            <a:fld id="{1BB3C776-D0FF-4C09-AE70-410EC1C76559}" type="slidenum">
              <a:rPr lang="en-US" smtClean="0"/>
              <a:pPr/>
              <a:t>13</a:t>
            </a:fld>
            <a:endParaRPr lang="en-US"/>
          </a:p>
        </p:txBody>
      </p:sp>
    </p:spTree>
    <p:extLst>
      <p:ext uri="{BB962C8B-B14F-4D97-AF65-F5344CB8AC3E}">
        <p14:creationId xmlns:p14="http://schemas.microsoft.com/office/powerpoint/2010/main" val="300263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ＭＳ Ｐゴシック" pitchFamily="-65" charset="-128"/>
                <a:cs typeface="ＭＳ Ｐゴシック" pitchFamily="-65" charset="-128"/>
              </a:rPr>
              <a:t>P</a:t>
            </a:r>
            <a:r>
              <a:rPr lang="en-US" altLang="zh-CN" sz="1200" dirty="0"/>
              <a:t>ixel-wise and pair-wise manners </a:t>
            </a:r>
            <a:r>
              <a:rPr lang="en" altLang="zh-CN" sz="1200" kern="1200" dirty="0">
                <a:solidFill>
                  <a:schemeClr val="tx1"/>
                </a:solidFill>
                <a:effectLst/>
                <a:latin typeface="Arial" charset="0"/>
                <a:ea typeface="ＭＳ Ｐゴシック" pitchFamily="-65" charset="-128"/>
                <a:cs typeface="ＭＳ Ｐゴシック" pitchFamily="-65" charset="-128"/>
              </a:rPr>
              <a:t>are complementary to each other because the pixel-wise one preserves semantics and the pairwise one reduces noise rate.</a:t>
            </a:r>
          </a:p>
        </p:txBody>
      </p:sp>
      <p:sp>
        <p:nvSpPr>
          <p:cNvPr id="4" name="灯片编号占位符 3"/>
          <p:cNvSpPr>
            <a:spLocks noGrp="1"/>
          </p:cNvSpPr>
          <p:nvPr>
            <p:ph type="sldNum" sz="quarter" idx="5"/>
          </p:nvPr>
        </p:nvSpPr>
        <p:spPr/>
        <p:txBody>
          <a:bodyPr/>
          <a:lstStyle/>
          <a:p>
            <a:fld id="{1BB3C776-D0FF-4C09-AE70-410EC1C76559}" type="slidenum">
              <a:rPr lang="en-US" smtClean="0"/>
              <a:pPr/>
              <a:t>14</a:t>
            </a:fld>
            <a:endParaRPr lang="en-US"/>
          </a:p>
        </p:txBody>
      </p:sp>
    </p:spTree>
    <p:extLst>
      <p:ext uri="{BB962C8B-B14F-4D97-AF65-F5344CB8AC3E}">
        <p14:creationId xmlns:p14="http://schemas.microsoft.com/office/powerpoint/2010/main" val="340018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Arial" charset="0"/>
                <a:ea typeface="ＭＳ Ｐゴシック" pitchFamily="-65" charset="-128"/>
                <a:cs typeface="ＭＳ Ｐゴシック" pitchFamily="-65" charset="-128"/>
              </a:rPr>
              <a:t>\\</a:t>
            </a:r>
            <a:r>
              <a:rPr lang="en" altLang="zh-CN" sz="1200" kern="1200" dirty="0">
                <a:solidFill>
                  <a:schemeClr val="tx1"/>
                </a:solidFill>
                <a:effectLst/>
                <a:latin typeface="Arial" charset="0"/>
                <a:ea typeface="ＭＳ Ｐゴシック" pitchFamily="-65" charset="-128"/>
                <a:cs typeface="ＭＳ Ｐゴシック" pitchFamily="-65" charset="-128"/>
              </a:rPr>
              <a:t>Moreover, we devise a DAR module to guide the refinement of pixel-wise predictions with differentiated pair-wise affinities. This module differentiates affinity relations to explicitly aggregate intra-class correlated information and eliminate inter-class irrelevant information. </a:t>
            </a:r>
          </a:p>
        </p:txBody>
      </p:sp>
      <p:sp>
        <p:nvSpPr>
          <p:cNvPr id="4" name="灯片编号占位符 3"/>
          <p:cNvSpPr>
            <a:spLocks noGrp="1"/>
          </p:cNvSpPr>
          <p:nvPr>
            <p:ph type="sldNum" sz="quarter" idx="5"/>
          </p:nvPr>
        </p:nvSpPr>
        <p:spPr/>
        <p:txBody>
          <a:bodyPr/>
          <a:lstStyle/>
          <a:p>
            <a:fld id="{1BB3C776-D0FF-4C09-AE70-410EC1C76559}" type="slidenum">
              <a:rPr lang="en-US" smtClean="0"/>
              <a:pPr/>
              <a:t>15</a:t>
            </a:fld>
            <a:endParaRPr lang="en-US"/>
          </a:p>
        </p:txBody>
      </p:sp>
    </p:spTree>
    <p:extLst>
      <p:ext uri="{BB962C8B-B14F-4D97-AF65-F5344CB8AC3E}">
        <p14:creationId xmlns:p14="http://schemas.microsoft.com/office/powerpoint/2010/main" val="181764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\\To further correct both pixel and pair-wise supervision signals, we design a CALC strategy. This strategy models noise distributions in class labels and affinity labels as two NTM for loss correction. In the meanwhile, we unify the pixel- and pair-wise supervisions through the previously derived consistency regularization, thereby facilitating the noise resistance.</a:t>
            </a:r>
          </a:p>
        </p:txBody>
      </p:sp>
      <p:sp>
        <p:nvSpPr>
          <p:cNvPr id="4" name="灯片编号占位符 3"/>
          <p:cNvSpPr>
            <a:spLocks noGrp="1"/>
          </p:cNvSpPr>
          <p:nvPr>
            <p:ph type="sldNum" sz="quarter" idx="5"/>
          </p:nvPr>
        </p:nvSpPr>
        <p:spPr/>
        <p:txBody>
          <a:bodyPr/>
          <a:lstStyle/>
          <a:p>
            <a:fld id="{1BB3C776-D0FF-4C09-AE70-410EC1C76559}" type="slidenum">
              <a:rPr lang="en-US" smtClean="0"/>
              <a:pPr/>
              <a:t>16</a:t>
            </a:fld>
            <a:endParaRPr lang="en-US"/>
          </a:p>
        </p:txBody>
      </p:sp>
    </p:spTree>
    <p:extLst>
      <p:ext uri="{BB962C8B-B14F-4D97-AF65-F5344CB8AC3E}">
        <p14:creationId xmlns:p14="http://schemas.microsoft.com/office/powerpoint/2010/main" val="385240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we</a:t>
            </a:r>
            <a:r>
              <a:rPr lang="en-US" altLang="zh-CN" sz="1200" kern="1200" dirty="0">
                <a:solidFill>
                  <a:schemeClr val="tx1"/>
                </a:solidFill>
                <a:effectLst/>
                <a:latin typeface="Arial" charset="0"/>
                <a:ea typeface="ＭＳ Ｐゴシック" pitchFamily="-65" charset="-128"/>
                <a:cs typeface="ＭＳ Ｐゴシック" pitchFamily="-65" charset="-128"/>
              </a:rPr>
              <a:t> apply the proposed JCAS framework on a public dataset for surgical instrument part segmentation, including 3 classes.</a:t>
            </a:r>
          </a:p>
          <a:p>
            <a:r>
              <a:rPr lang="en" altLang="zh-CN" sz="1200" kern="1200" dirty="0">
                <a:solidFill>
                  <a:schemeClr val="tx1"/>
                </a:solidFill>
                <a:effectLst/>
                <a:latin typeface="Arial" charset="0"/>
                <a:ea typeface="ＭＳ Ｐゴシック" pitchFamily="-65" charset="-128"/>
                <a:cs typeface="ＭＳ Ｐゴシック" pitchFamily="-65" charset="-128"/>
              </a:rPr>
              <a:t>we conduct experiments under four kinds of label noises, including </a:t>
            </a:r>
            <a:r>
              <a:rPr lang="en" altLang="zh-CN" sz="1200" kern="1200" dirty="0" err="1">
                <a:solidFill>
                  <a:schemeClr val="tx1"/>
                </a:solidFill>
                <a:effectLst/>
                <a:latin typeface="Arial" charset="0"/>
                <a:ea typeface="ＭＳ Ｐゴシック" pitchFamily="-65" charset="-128"/>
                <a:cs typeface="ＭＳ Ｐゴシック" pitchFamily="-65" charset="-128"/>
              </a:rPr>
              <a:t>elipse</a:t>
            </a:r>
            <a:r>
              <a:rPr lang="en" altLang="zh-CN" sz="1200" kern="1200" dirty="0">
                <a:solidFill>
                  <a:schemeClr val="tx1"/>
                </a:solidFill>
                <a:effectLst/>
                <a:latin typeface="Arial" charset="0"/>
                <a:ea typeface="ＭＳ Ｐゴシック" pitchFamily="-65" charset="-128"/>
                <a:cs typeface="ＭＳ Ｐゴシック" pitchFamily="-65" charset="-128"/>
              </a:rPr>
              <a:t>, symmetric, asymmetric, and SFDA label noises. Especially, the </a:t>
            </a:r>
            <a:r>
              <a:rPr lang="en" altLang="zh-CN" sz="1200" kern="1200" dirty="0" err="1">
                <a:solidFill>
                  <a:schemeClr val="tx1"/>
                </a:solidFill>
                <a:effectLst/>
                <a:latin typeface="Arial" charset="0"/>
                <a:ea typeface="ＭＳ Ｐゴシック" pitchFamily="-65" charset="-128"/>
                <a:cs typeface="ＭＳ Ｐゴシック" pitchFamily="-65" charset="-128"/>
              </a:rPr>
              <a:t>elipse</a:t>
            </a:r>
            <a:r>
              <a:rPr lang="en" altLang="zh-CN" sz="1200" kern="1200" dirty="0">
                <a:solidFill>
                  <a:schemeClr val="tx1"/>
                </a:solidFill>
                <a:effectLst/>
                <a:latin typeface="Arial" charset="0"/>
                <a:ea typeface="ＭＳ Ｐゴシック" pitchFamily="-65" charset="-128"/>
                <a:cs typeface="ＭＳ Ｐゴシック" pitchFamily="-65" charset="-128"/>
              </a:rPr>
              <a:t> label noise is like a kind of week supervision, and the SFDA noise is common in learning from cross-domain data.</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BB3C776-D0FF-4C09-AE70-410EC1C76559}" type="slidenum">
              <a:rPr lang="en-US" smtClean="0"/>
              <a:pPr/>
              <a:t>17</a:t>
            </a:fld>
            <a:endParaRPr lang="en-US"/>
          </a:p>
        </p:txBody>
      </p:sp>
    </p:spTree>
    <p:extLst>
      <p:ext uri="{BB962C8B-B14F-4D97-AF65-F5344CB8AC3E}">
        <p14:creationId xmlns:p14="http://schemas.microsoft.com/office/powerpoint/2010/main" val="2362361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We compare the proposed JCAS frame</a:t>
            </a:r>
            <a:r>
              <a:rPr lang="en-US" altLang="zh-CN" sz="1200" kern="1200" dirty="0">
                <a:solidFill>
                  <a:schemeClr val="tx1"/>
                </a:solidFill>
                <a:effectLst/>
                <a:latin typeface="Arial" charset="0"/>
                <a:ea typeface="ＭＳ Ｐゴシック" pitchFamily="-65" charset="-128"/>
                <a:cs typeface="ＭＳ Ｐゴシック" pitchFamily="-65" charset="-128"/>
              </a:rPr>
              <a:t>wo</a:t>
            </a:r>
            <a:r>
              <a:rPr lang="en" altLang="zh-CN" sz="1200" kern="1200" dirty="0" err="1">
                <a:solidFill>
                  <a:schemeClr val="tx1"/>
                </a:solidFill>
                <a:effectLst/>
                <a:latin typeface="Arial" charset="0"/>
                <a:ea typeface="ＭＳ Ｐゴシック" pitchFamily="-65" charset="-128"/>
                <a:cs typeface="ＭＳ Ｐゴシック" pitchFamily="-65" charset="-128"/>
              </a:rPr>
              <a:t>rk</a:t>
            </a:r>
            <a:r>
              <a:rPr lang="en" altLang="zh-CN" sz="1200" kern="1200" dirty="0">
                <a:solidFill>
                  <a:schemeClr val="tx1"/>
                </a:solidFill>
                <a:effectLst/>
                <a:latin typeface="Arial" charset="0"/>
                <a:ea typeface="ＭＳ Ｐゴシック" pitchFamily="-65" charset="-128"/>
                <a:cs typeface="ＭＳ Ｐゴシック" pitchFamily="-65" charset="-128"/>
              </a:rPr>
              <a:t> with three state-of-the-art surgical instrument segmentation methods, and </a:t>
            </a:r>
          </a:p>
        </p:txBody>
      </p:sp>
      <p:sp>
        <p:nvSpPr>
          <p:cNvPr id="4" name="灯片编号占位符 3"/>
          <p:cNvSpPr>
            <a:spLocks noGrp="1"/>
          </p:cNvSpPr>
          <p:nvPr>
            <p:ph type="sldNum" sz="quarter" idx="5"/>
          </p:nvPr>
        </p:nvSpPr>
        <p:spPr/>
        <p:txBody>
          <a:bodyPr/>
          <a:lstStyle/>
          <a:p>
            <a:fld id="{1BB3C776-D0FF-4C09-AE70-410EC1C76559}" type="slidenum">
              <a:rPr lang="en-US" smtClean="0"/>
              <a:pPr/>
              <a:t>18</a:t>
            </a:fld>
            <a:endParaRPr lang="en-US"/>
          </a:p>
        </p:txBody>
      </p:sp>
    </p:spTree>
    <p:extLst>
      <p:ext uri="{BB962C8B-B14F-4D97-AF65-F5344CB8AC3E}">
        <p14:creationId xmlns:p14="http://schemas.microsoft.com/office/powerpoint/2010/main" val="365150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In medical image segmentation, acquiring high-quality pixel-level annotations is often difficult and expensive. </a:t>
            </a:r>
          </a:p>
        </p:txBody>
      </p:sp>
      <p:sp>
        <p:nvSpPr>
          <p:cNvPr id="4" name="灯片编号占位符 3"/>
          <p:cNvSpPr>
            <a:spLocks noGrp="1"/>
          </p:cNvSpPr>
          <p:nvPr>
            <p:ph type="sldNum" sz="quarter" idx="5"/>
          </p:nvPr>
        </p:nvSpPr>
        <p:spPr/>
        <p:txBody>
          <a:bodyPr/>
          <a:lstStyle/>
          <a:p>
            <a:fld id="{1BB3C776-D0FF-4C09-AE70-410EC1C76559}" type="slidenum">
              <a:rPr lang="en-US" smtClean="0"/>
              <a:pPr/>
              <a:t>1</a:t>
            </a:fld>
            <a:endParaRPr lang="en-US"/>
          </a:p>
        </p:txBody>
      </p:sp>
    </p:spTree>
    <p:extLst>
      <p:ext uri="{BB962C8B-B14F-4D97-AF65-F5344CB8AC3E}">
        <p14:creationId xmlns:p14="http://schemas.microsoft.com/office/powerpoint/2010/main" val="3928019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\\three label noise methods. </a:t>
            </a:r>
          </a:p>
        </p:txBody>
      </p:sp>
      <p:sp>
        <p:nvSpPr>
          <p:cNvPr id="4" name="灯片编号占位符 3"/>
          <p:cNvSpPr>
            <a:spLocks noGrp="1"/>
          </p:cNvSpPr>
          <p:nvPr>
            <p:ph type="sldNum" sz="quarter" idx="5"/>
          </p:nvPr>
        </p:nvSpPr>
        <p:spPr/>
        <p:txBody>
          <a:bodyPr/>
          <a:lstStyle/>
          <a:p>
            <a:fld id="{1BB3C776-D0FF-4C09-AE70-410EC1C76559}" type="slidenum">
              <a:rPr lang="en-US" smtClean="0"/>
              <a:pPr/>
              <a:t>19</a:t>
            </a:fld>
            <a:endParaRPr lang="en-US"/>
          </a:p>
        </p:txBody>
      </p:sp>
    </p:spTree>
    <p:extLst>
      <p:ext uri="{BB962C8B-B14F-4D97-AF65-F5344CB8AC3E}">
        <p14:creationId xmlns:p14="http://schemas.microsoft.com/office/powerpoint/2010/main" val="2317427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We can observe that our method shows superior performance in all types of label noises. </a:t>
            </a:r>
          </a:p>
        </p:txBody>
      </p:sp>
      <p:sp>
        <p:nvSpPr>
          <p:cNvPr id="4" name="灯片编号占位符 3"/>
          <p:cNvSpPr>
            <a:spLocks noGrp="1"/>
          </p:cNvSpPr>
          <p:nvPr>
            <p:ph type="sldNum" sz="quarter" idx="5"/>
          </p:nvPr>
        </p:nvSpPr>
        <p:spPr/>
        <p:txBody>
          <a:bodyPr/>
          <a:lstStyle/>
          <a:p>
            <a:fld id="{1BB3C776-D0FF-4C09-AE70-410EC1C76559}" type="slidenum">
              <a:rPr lang="en-US" smtClean="0"/>
              <a:pPr/>
              <a:t>20</a:t>
            </a:fld>
            <a:endParaRPr lang="en-US"/>
          </a:p>
        </p:txBody>
      </p:sp>
    </p:spTree>
    <p:extLst>
      <p:ext uri="{BB962C8B-B14F-4D97-AF65-F5344CB8AC3E}">
        <p14:creationId xmlns:p14="http://schemas.microsoft.com/office/powerpoint/2010/main" val="4248947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Then I conduct ablation study under </a:t>
            </a:r>
            <a:r>
              <a:rPr lang="en-US" altLang="zh-CN" sz="1200" kern="1200" dirty="0">
                <a:solidFill>
                  <a:schemeClr val="tx1"/>
                </a:solidFill>
                <a:effectLst/>
                <a:latin typeface="Arial" charset="0"/>
                <a:ea typeface="ＭＳ Ｐゴシック" pitchFamily="-65" charset="-128"/>
                <a:cs typeface="ＭＳ Ｐゴシック" pitchFamily="-65" charset="-128"/>
              </a:rPr>
              <a:t>ellipse</a:t>
            </a:r>
            <a:r>
              <a:rPr lang="en" altLang="zh-CN" sz="1200" kern="1200" dirty="0">
                <a:solidFill>
                  <a:schemeClr val="tx1"/>
                </a:solidFill>
                <a:effectLst/>
                <a:latin typeface="Arial" charset="0"/>
                <a:ea typeface="ＭＳ Ｐゴシック" pitchFamily="-65" charset="-128"/>
                <a:cs typeface="ＭＳ Ｐゴシック" pitchFamily="-65" charset="-128"/>
              </a:rPr>
              <a:t> label noise. </a:t>
            </a:r>
          </a:p>
        </p:txBody>
      </p:sp>
      <p:sp>
        <p:nvSpPr>
          <p:cNvPr id="4" name="灯片编号占位符 3"/>
          <p:cNvSpPr>
            <a:spLocks noGrp="1"/>
          </p:cNvSpPr>
          <p:nvPr>
            <p:ph type="sldNum" sz="quarter" idx="5"/>
          </p:nvPr>
        </p:nvSpPr>
        <p:spPr/>
        <p:txBody>
          <a:bodyPr/>
          <a:lstStyle/>
          <a:p>
            <a:fld id="{1BB3C776-D0FF-4C09-AE70-410EC1C76559}" type="slidenum">
              <a:rPr lang="en-US" smtClean="0"/>
              <a:pPr/>
              <a:t>21</a:t>
            </a:fld>
            <a:endParaRPr lang="en-US"/>
          </a:p>
        </p:txBody>
      </p:sp>
    </p:spTree>
    <p:extLst>
      <p:ext uri="{BB962C8B-B14F-4D97-AF65-F5344CB8AC3E}">
        <p14:creationId xmlns:p14="http://schemas.microsoft.com/office/powerpoint/2010/main" val="75378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ＭＳ Ｐゴシック" pitchFamily="-65" charset="-128"/>
                <a:cs typeface="ＭＳ Ｐゴシック" pitchFamily="-65" charset="-128"/>
              </a:rPr>
              <a:t>With the introduction of pair-wise manner (‘w/ Affinity’), the noise rate is greatly reduced, yielding a significant improvement. </a:t>
            </a:r>
          </a:p>
        </p:txBody>
      </p:sp>
      <p:sp>
        <p:nvSpPr>
          <p:cNvPr id="4" name="灯片编号占位符 3"/>
          <p:cNvSpPr>
            <a:spLocks noGrp="1"/>
          </p:cNvSpPr>
          <p:nvPr>
            <p:ph type="sldNum" sz="quarter" idx="5"/>
          </p:nvPr>
        </p:nvSpPr>
        <p:spPr/>
        <p:txBody>
          <a:bodyPr/>
          <a:lstStyle/>
          <a:p>
            <a:fld id="{1BB3C776-D0FF-4C09-AE70-410EC1C76559}" type="slidenum">
              <a:rPr lang="en-US" smtClean="0"/>
              <a:pPr/>
              <a:t>22</a:t>
            </a:fld>
            <a:endParaRPr lang="en-US"/>
          </a:p>
        </p:txBody>
      </p:sp>
    </p:spTree>
    <p:extLst>
      <p:ext uri="{BB962C8B-B14F-4D97-AF65-F5344CB8AC3E}">
        <p14:creationId xmlns:p14="http://schemas.microsoft.com/office/powerpoint/2010/main" val="7869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ＭＳ Ｐゴシック" pitchFamily="-65" charset="-128"/>
                <a:cs typeface="ＭＳ Ｐゴシック" pitchFamily="-65" charset="-128"/>
              </a:rPr>
              <a:t>\\The devised DAR module is also verified to be effective in the refinement of pixel-wise predictions. </a:t>
            </a:r>
          </a:p>
        </p:txBody>
      </p:sp>
      <p:sp>
        <p:nvSpPr>
          <p:cNvPr id="4" name="灯片编号占位符 3"/>
          <p:cNvSpPr>
            <a:spLocks noGrp="1"/>
          </p:cNvSpPr>
          <p:nvPr>
            <p:ph type="sldNum" sz="quarter" idx="5"/>
          </p:nvPr>
        </p:nvSpPr>
        <p:spPr/>
        <p:txBody>
          <a:bodyPr/>
          <a:lstStyle/>
          <a:p>
            <a:fld id="{1BB3C776-D0FF-4C09-AE70-410EC1C76559}" type="slidenum">
              <a:rPr lang="en-US" smtClean="0"/>
              <a:pPr/>
              <a:t>23</a:t>
            </a:fld>
            <a:endParaRPr lang="en-US"/>
          </a:p>
        </p:txBody>
      </p:sp>
    </p:spTree>
    <p:extLst>
      <p:ext uri="{BB962C8B-B14F-4D97-AF65-F5344CB8AC3E}">
        <p14:creationId xmlns:p14="http://schemas.microsoft.com/office/powerpoint/2010/main" val="4137977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charset="0"/>
                <a:ea typeface="ＭＳ Ｐゴシック" pitchFamily="-65" charset="-128"/>
                <a:cs typeface="ＭＳ Ｐゴシック" pitchFamily="-65" charset="-128"/>
              </a:rPr>
              <a:t>Moreover, our CALC strategy further rectifies supervision signals and boosts the performance. </a:t>
            </a:r>
            <a:endParaRPr lang="en" altLang="zh-CN" sz="1200" kern="1200" dirty="0">
              <a:solidFill>
                <a:schemeClr val="tx1"/>
              </a:solidFill>
              <a:effectLst/>
              <a:latin typeface="Arial" charset="0"/>
              <a:ea typeface="ＭＳ Ｐゴシック" pitchFamily="-65" charset="-128"/>
              <a:cs typeface="ＭＳ Ｐゴシック" pitchFamily="-65" charset="-128"/>
            </a:endParaRPr>
          </a:p>
        </p:txBody>
      </p:sp>
      <p:sp>
        <p:nvSpPr>
          <p:cNvPr id="4" name="灯片编号占位符 3"/>
          <p:cNvSpPr>
            <a:spLocks noGrp="1"/>
          </p:cNvSpPr>
          <p:nvPr>
            <p:ph type="sldNum" sz="quarter" idx="5"/>
          </p:nvPr>
        </p:nvSpPr>
        <p:spPr/>
        <p:txBody>
          <a:bodyPr/>
          <a:lstStyle/>
          <a:p>
            <a:fld id="{1BB3C776-D0FF-4C09-AE70-410EC1C76559}" type="slidenum">
              <a:rPr lang="en-US" smtClean="0"/>
              <a:pPr/>
              <a:t>24</a:t>
            </a:fld>
            <a:endParaRPr lang="en-US"/>
          </a:p>
        </p:txBody>
      </p:sp>
    </p:spTree>
    <p:extLst>
      <p:ext uri="{BB962C8B-B14F-4D97-AF65-F5344CB8AC3E}">
        <p14:creationId xmlns:p14="http://schemas.microsoft.com/office/powerpoint/2010/main" val="2825603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I also show test accuracy curves during training stage. Some baselines reach a high score in the early stage and then decrease. In contrast, our method converges to high performance, verifying its noise-resistant property.</a:t>
            </a:r>
          </a:p>
        </p:txBody>
      </p:sp>
      <p:sp>
        <p:nvSpPr>
          <p:cNvPr id="4" name="灯片编号占位符 3"/>
          <p:cNvSpPr>
            <a:spLocks noGrp="1"/>
          </p:cNvSpPr>
          <p:nvPr>
            <p:ph type="sldNum" sz="quarter" idx="5"/>
          </p:nvPr>
        </p:nvSpPr>
        <p:spPr/>
        <p:txBody>
          <a:bodyPr/>
          <a:lstStyle/>
          <a:p>
            <a:fld id="{1BB3C776-D0FF-4C09-AE70-410EC1C76559}" type="slidenum">
              <a:rPr lang="en-US" smtClean="0"/>
              <a:pPr/>
              <a:t>25</a:t>
            </a:fld>
            <a:endParaRPr lang="en-US"/>
          </a:p>
        </p:txBody>
      </p:sp>
    </p:spTree>
    <p:extLst>
      <p:ext uri="{BB962C8B-B14F-4D97-AF65-F5344CB8AC3E}">
        <p14:creationId xmlns:p14="http://schemas.microsoft.com/office/powerpoint/2010/main" val="313882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Thanks for listening to our presentation, and welcome to access our code on </a:t>
            </a:r>
            <a:r>
              <a:rPr kumimoji="1" lang="en-US" altLang="zh-CN" dirty="0" err="1"/>
              <a:t>github</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1BB3C776-D0FF-4C09-AE70-410EC1C76559}" type="slidenum">
              <a:rPr lang="en-US" smtClean="0"/>
              <a:pPr/>
              <a:t>26</a:t>
            </a:fld>
            <a:endParaRPr lang="en-US"/>
          </a:p>
        </p:txBody>
      </p:sp>
    </p:spTree>
    <p:extLst>
      <p:ext uri="{BB962C8B-B14F-4D97-AF65-F5344CB8AC3E}">
        <p14:creationId xmlns:p14="http://schemas.microsoft.com/office/powerpoint/2010/main" val="325354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With limited budgets and efforts, the resulting annotated datasets would contain lots of label noises, leading to severely degraded generalizability. Hence, developing medical image segmentation models that are robust to noisy labels in training data is of great importance.</a:t>
            </a:r>
          </a:p>
        </p:txBody>
      </p:sp>
      <p:sp>
        <p:nvSpPr>
          <p:cNvPr id="4" name="灯片编号占位符 3"/>
          <p:cNvSpPr>
            <a:spLocks noGrp="1"/>
          </p:cNvSpPr>
          <p:nvPr>
            <p:ph type="sldNum" sz="quarter" idx="5"/>
          </p:nvPr>
        </p:nvSpPr>
        <p:spPr/>
        <p:txBody>
          <a:bodyPr/>
          <a:lstStyle/>
          <a:p>
            <a:fld id="{1BB3C776-D0FF-4C09-AE70-410EC1C76559}" type="slidenum">
              <a:rPr lang="en-US" smtClean="0"/>
              <a:pPr/>
              <a:t>2</a:t>
            </a:fld>
            <a:endParaRPr lang="en-US"/>
          </a:p>
        </p:txBody>
      </p:sp>
    </p:spTree>
    <p:extLst>
      <p:ext uri="{BB962C8B-B14F-4D97-AF65-F5344CB8AC3E}">
        <p14:creationId xmlns:p14="http://schemas.microsoft.com/office/powerpoint/2010/main" val="220717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Previous solutions for medical image segmentation with noisy labels can be summarized into three aspects. </a:t>
            </a:r>
          </a:p>
        </p:txBody>
      </p:sp>
      <p:sp>
        <p:nvSpPr>
          <p:cNvPr id="4" name="灯片编号占位符 3"/>
          <p:cNvSpPr>
            <a:spLocks noGrp="1"/>
          </p:cNvSpPr>
          <p:nvPr>
            <p:ph type="sldNum" sz="quarter" idx="5"/>
          </p:nvPr>
        </p:nvSpPr>
        <p:spPr/>
        <p:txBody>
          <a:bodyPr/>
          <a:lstStyle/>
          <a:p>
            <a:fld id="{1BB3C776-D0FF-4C09-AE70-410EC1C76559}" type="slidenum">
              <a:rPr lang="en-US" smtClean="0"/>
              <a:pPr/>
              <a:t>3</a:t>
            </a:fld>
            <a:endParaRPr lang="en-US"/>
          </a:p>
        </p:txBody>
      </p:sp>
    </p:spTree>
    <p:extLst>
      <p:ext uri="{BB962C8B-B14F-4D97-AF65-F5344CB8AC3E}">
        <p14:creationId xmlns:p14="http://schemas.microsoft.com/office/powerpoint/2010/main" val="343011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\\Firstly, pixel-wise resampling and reweighting strategies are designed to concentrate the segmentation model on learning reliable pixels.</a:t>
            </a:r>
          </a:p>
        </p:txBody>
      </p:sp>
      <p:sp>
        <p:nvSpPr>
          <p:cNvPr id="4" name="灯片编号占位符 3"/>
          <p:cNvSpPr>
            <a:spLocks noGrp="1"/>
          </p:cNvSpPr>
          <p:nvPr>
            <p:ph type="sldNum" sz="quarter" idx="5"/>
          </p:nvPr>
        </p:nvSpPr>
        <p:spPr/>
        <p:txBody>
          <a:bodyPr/>
          <a:lstStyle/>
          <a:p>
            <a:fld id="{1BB3C776-D0FF-4C09-AE70-410EC1C76559}" type="slidenum">
              <a:rPr lang="en-US" smtClean="0"/>
              <a:pPr/>
              <a:t>4</a:t>
            </a:fld>
            <a:endParaRPr lang="en-US"/>
          </a:p>
        </p:txBody>
      </p:sp>
    </p:spTree>
    <p:extLst>
      <p:ext uri="{BB962C8B-B14F-4D97-AF65-F5344CB8AC3E}">
        <p14:creationId xmlns:p14="http://schemas.microsoft.com/office/powerpoint/2010/main" val="321583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\\Secondly, pixel-wise label correction is implemented to refurbish noisy labels. </a:t>
            </a:r>
          </a:p>
        </p:txBody>
      </p:sp>
      <p:sp>
        <p:nvSpPr>
          <p:cNvPr id="4" name="灯片编号占位符 3"/>
          <p:cNvSpPr>
            <a:spLocks noGrp="1"/>
          </p:cNvSpPr>
          <p:nvPr>
            <p:ph type="sldNum" sz="quarter" idx="5"/>
          </p:nvPr>
        </p:nvSpPr>
        <p:spPr/>
        <p:txBody>
          <a:bodyPr/>
          <a:lstStyle/>
          <a:p>
            <a:fld id="{1BB3C776-D0FF-4C09-AE70-410EC1C76559}" type="slidenum">
              <a:rPr lang="en-US" smtClean="0"/>
              <a:pPr/>
              <a:t>5</a:t>
            </a:fld>
            <a:endParaRPr lang="en-US"/>
          </a:p>
        </p:txBody>
      </p:sp>
    </p:spTree>
    <p:extLst>
      <p:ext uri="{BB962C8B-B14F-4D97-AF65-F5344CB8AC3E}">
        <p14:creationId xmlns:p14="http://schemas.microsoft.com/office/powerpoint/2010/main" val="223817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\\Thirdly, some researchers model the noisy label distribution through either the confusion matrix [20] or noise transition matrix (NTM) [6,7], and then leverage the modeled distribution for pixel-wise loss corrections. </a:t>
            </a:r>
          </a:p>
        </p:txBody>
      </p:sp>
      <p:sp>
        <p:nvSpPr>
          <p:cNvPr id="4" name="灯片编号占位符 3"/>
          <p:cNvSpPr>
            <a:spLocks noGrp="1"/>
          </p:cNvSpPr>
          <p:nvPr>
            <p:ph type="sldNum" sz="quarter" idx="5"/>
          </p:nvPr>
        </p:nvSpPr>
        <p:spPr/>
        <p:txBody>
          <a:bodyPr/>
          <a:lstStyle/>
          <a:p>
            <a:fld id="{1BB3C776-D0FF-4C09-AE70-410EC1C76559}" type="slidenum">
              <a:rPr lang="en-US" smtClean="0"/>
              <a:pPr/>
              <a:t>6</a:t>
            </a:fld>
            <a:endParaRPr lang="en-US"/>
          </a:p>
        </p:txBody>
      </p:sp>
    </p:spTree>
    <p:extLst>
      <p:ext uri="{BB962C8B-B14F-4D97-AF65-F5344CB8AC3E}">
        <p14:creationId xmlns:p14="http://schemas.microsoft.com/office/powerpoint/2010/main" val="417113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Despite the impressive performance, almost all existing image segmentation methods tackle label noise issues merely in a pixel-wise manner.</a:t>
            </a:r>
          </a:p>
          <a:p>
            <a:r>
              <a:rPr lang="en" altLang="zh-CN" sz="1200" kern="1200" dirty="0">
                <a:solidFill>
                  <a:schemeClr val="tx1"/>
                </a:solidFill>
                <a:effectLst/>
                <a:latin typeface="Arial" charset="0"/>
                <a:ea typeface="ＭＳ Ｐゴシック" pitchFamily="-65" charset="-128"/>
                <a:cs typeface="ＭＳ Ｐゴシック" pitchFamily="-65" charset="-128"/>
              </a:rPr>
              <a:t>In this work, we found that the pair-wise manner can greatly reduce the noise rate. </a:t>
            </a:r>
          </a:p>
        </p:txBody>
      </p:sp>
      <p:sp>
        <p:nvSpPr>
          <p:cNvPr id="4" name="灯片编号占位符 3"/>
          <p:cNvSpPr>
            <a:spLocks noGrp="1"/>
          </p:cNvSpPr>
          <p:nvPr>
            <p:ph type="sldNum" sz="quarter" idx="5"/>
          </p:nvPr>
        </p:nvSpPr>
        <p:spPr/>
        <p:txBody>
          <a:bodyPr/>
          <a:lstStyle/>
          <a:p>
            <a:fld id="{1BB3C776-D0FF-4C09-AE70-410EC1C76559}" type="slidenum">
              <a:rPr lang="en-US" smtClean="0"/>
              <a:pPr/>
              <a:t>7</a:t>
            </a:fld>
            <a:endParaRPr lang="en-US"/>
          </a:p>
        </p:txBody>
      </p:sp>
    </p:spTree>
    <p:extLst>
      <p:ext uri="{BB962C8B-B14F-4D97-AF65-F5344CB8AC3E}">
        <p14:creationId xmlns:p14="http://schemas.microsoft.com/office/powerpoint/2010/main" val="774495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Arial" charset="0"/>
                <a:ea typeface="ＭＳ Ｐゴシック" pitchFamily="-65" charset="-128"/>
                <a:cs typeface="ＭＳ Ｐゴシック" pitchFamily="-65" charset="-128"/>
              </a:rPr>
              <a:t>\\ For example, if one pixel in a pair is mislabeled or </a:t>
            </a:r>
          </a:p>
        </p:txBody>
      </p:sp>
      <p:sp>
        <p:nvSpPr>
          <p:cNvPr id="4" name="灯片编号占位符 3"/>
          <p:cNvSpPr>
            <a:spLocks noGrp="1"/>
          </p:cNvSpPr>
          <p:nvPr>
            <p:ph type="sldNum" sz="quarter" idx="5"/>
          </p:nvPr>
        </p:nvSpPr>
        <p:spPr/>
        <p:txBody>
          <a:bodyPr/>
          <a:lstStyle/>
          <a:p>
            <a:fld id="{1BB3C776-D0FF-4C09-AE70-410EC1C76559}" type="slidenum">
              <a:rPr lang="en-US" smtClean="0"/>
              <a:pPr/>
              <a:t>8</a:t>
            </a:fld>
            <a:endParaRPr lang="en-US"/>
          </a:p>
        </p:txBody>
      </p:sp>
    </p:spTree>
    <p:extLst>
      <p:ext uri="{BB962C8B-B14F-4D97-AF65-F5344CB8AC3E}">
        <p14:creationId xmlns:p14="http://schemas.microsoft.com/office/powerpoint/2010/main" val="308335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灯片编号占位符 5">
            <a:extLst>
              <a:ext uri="{FF2B5EF4-FFF2-40B4-BE49-F238E27FC236}">
                <a16:creationId xmlns:a16="http://schemas.microsoft.com/office/drawing/2014/main" id="{6B243437-0C0F-9740-816C-82DC46A2EDF7}"/>
              </a:ext>
            </a:extLst>
          </p:cNvPr>
          <p:cNvSpPr>
            <a:spLocks noGrp="1"/>
          </p:cNvSpPr>
          <p:nvPr>
            <p:ph type="sldNum" sz="quarter" idx="12"/>
          </p:nvPr>
        </p:nvSpPr>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
        <p:nvSpPr>
          <p:cNvPr id="8" name="Footer Placeholder 4">
            <a:extLst>
              <a:ext uri="{FF2B5EF4-FFF2-40B4-BE49-F238E27FC236}">
                <a16:creationId xmlns:a16="http://schemas.microsoft.com/office/drawing/2014/main" id="{25121138-AB06-BB49-C669-96A5E0037781}"/>
              </a:ext>
            </a:extLst>
          </p:cNvPr>
          <p:cNvSpPr>
            <a:spLocks noGrp="1"/>
          </p:cNvSpPr>
          <p:nvPr>
            <p:ph type="ftr" sz="quarter" idx="3"/>
          </p:nvPr>
        </p:nvSpPr>
        <p:spPr>
          <a:xfrm>
            <a:off x="-786510" y="6556697"/>
            <a:ext cx="3086100"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r>
              <a:rPr lang="en-US" dirty="0"/>
              <a:t>Introduction</a:t>
            </a:r>
          </a:p>
        </p:txBody>
      </p:sp>
    </p:spTree>
    <p:extLst>
      <p:ext uri="{BB962C8B-B14F-4D97-AF65-F5344CB8AC3E}">
        <p14:creationId xmlns:p14="http://schemas.microsoft.com/office/powerpoint/2010/main" val="106077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274320" y="1005842"/>
            <a:ext cx="8229600" cy="4525963"/>
          </a:xfrm>
          <a:prstGeom prst="rect">
            <a:avLst/>
          </a:prstGeom>
        </p:spPr>
        <p:txBody>
          <a:bodyPr/>
          <a:lstStyle>
            <a:lvl1pPr marL="0" indent="0">
              <a:buClr>
                <a:srgbClr val="993366"/>
              </a:buClr>
              <a:buSzPct val="120000"/>
              <a:buFont typeface="Wingdings" panose="05000000000000000000" pitchFamily="2" charset="2"/>
              <a:buNone/>
              <a:defRPr>
                <a:latin typeface="Times New Roman" panose="02020603050405020304" pitchFamily="18" charset="0"/>
                <a:cs typeface="Times New Roman" panose="02020603050405020304" pitchFamily="18" charset="0"/>
              </a:defRPr>
            </a:lvl1pPr>
            <a:lvl2pPr marL="417910" indent="-160735">
              <a:buClr>
                <a:srgbClr val="993366"/>
              </a:buClr>
              <a:buSzPct val="100000"/>
              <a:buFont typeface="Wingdings" panose="05000000000000000000" pitchFamily="2" charset="2"/>
              <a:buChar char="§"/>
              <a:defRPr sz="1500">
                <a:latin typeface="Times New Roman" panose="02020603050405020304" pitchFamily="18" charset="0"/>
                <a:cs typeface="Times New Roman" panose="02020603050405020304" pitchFamily="18" charset="0"/>
              </a:defRPr>
            </a:lvl2pPr>
          </a:lstStyle>
          <a:p>
            <a:pPr lvl="0"/>
            <a:endParaRPr lang="en-US" dirty="0"/>
          </a:p>
        </p:txBody>
      </p:sp>
      <p:sp>
        <p:nvSpPr>
          <p:cNvPr id="6" name="灯片编号占位符 5">
            <a:extLst>
              <a:ext uri="{FF2B5EF4-FFF2-40B4-BE49-F238E27FC236}">
                <a16:creationId xmlns:a16="http://schemas.microsoft.com/office/drawing/2014/main" id="{6B243437-0C0F-9740-816C-82DC46A2EDF7}"/>
              </a:ext>
            </a:extLst>
          </p:cNvPr>
          <p:cNvSpPr>
            <a:spLocks noGrp="1"/>
          </p:cNvSpPr>
          <p:nvPr>
            <p:ph type="sldNum" sz="quarter" idx="12"/>
          </p:nvPr>
        </p:nvSpPr>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619694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8FF954B3-0786-4CE2-AC75-D71CF7B53B7F}"/>
              </a:ext>
            </a:extLst>
          </p:cNvPr>
          <p:cNvSpPr>
            <a:spLocks noGrp="1"/>
          </p:cNvSpPr>
          <p:nvPr>
            <p:ph idx="10"/>
          </p:nvPr>
        </p:nvSpPr>
        <p:spPr>
          <a:xfrm>
            <a:off x="274320" y="1005842"/>
            <a:ext cx="8412480" cy="4525963"/>
          </a:xfrm>
          <a:prstGeom prst="rect">
            <a:avLst/>
          </a:prstGeom>
        </p:spPr>
        <p:txBody>
          <a:bodyPr/>
          <a:lstStyle>
            <a:lvl1pPr marL="192881" indent="-192881">
              <a:buClr>
                <a:srgbClr val="993366"/>
              </a:buClr>
              <a:buSzPct val="120000"/>
              <a:buFont typeface="Wingdings" panose="05000000000000000000" pitchFamily="2" charset="2"/>
              <a:buChar char="§"/>
              <a:defRPr>
                <a:latin typeface="Times New Roman" panose="02020603050405020304" pitchFamily="18" charset="0"/>
                <a:cs typeface="Times New Roman" panose="02020603050405020304" pitchFamily="18" charset="0"/>
              </a:defRPr>
            </a:lvl1pPr>
            <a:lvl2pPr marL="257175" indent="0">
              <a:buClr>
                <a:srgbClr val="993366"/>
              </a:buClr>
              <a:buSzPct val="110000"/>
              <a:buFont typeface="Wingdings" panose="05000000000000000000" pitchFamily="2" charset="2"/>
              <a:buNone/>
              <a:defRPr sz="1500">
                <a:latin typeface="Times New Roman" panose="02020603050405020304" pitchFamily="18" charset="0"/>
                <a:cs typeface="Times New Roman" panose="02020603050405020304" pitchFamily="18" charset="0"/>
              </a:defRPr>
            </a:lvl2pPr>
          </a:lstStyle>
          <a:p>
            <a:pPr lvl="1"/>
            <a:endParaRPr lang="en-US" dirty="0"/>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60704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矩形 11"/>
          <p:cNvSpPr/>
          <p:nvPr/>
        </p:nvSpPr>
        <p:spPr>
          <a:xfrm>
            <a:off x="0" y="27384"/>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副标题 8"/>
          <p:cNvSpPr>
            <a:spLocks noGrp="1"/>
          </p:cNvSpPr>
          <p:nvPr>
            <p:ph type="subTitle" idx="1"/>
          </p:nvPr>
        </p:nvSpPr>
        <p:spPr>
          <a:xfrm>
            <a:off x="1295400" y="3917032"/>
            <a:ext cx="6400800" cy="1600200"/>
          </a:xfrm>
          <a:prstGeom prst="rect">
            <a:avLst/>
          </a:prstGeom>
        </p:spPr>
        <p:txBody>
          <a:bodyPr/>
          <a:lstStyle>
            <a:lvl1pPr marL="0" indent="0" algn="ctr">
              <a:buNone/>
              <a:defRPr sz="195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172200" y="6191250"/>
            <a:ext cx="2476500" cy="476250"/>
          </a:xfrm>
          <a:prstGeom prst="rect">
            <a:avLst/>
          </a:prstGeom>
        </p:spPr>
        <p:txBody>
          <a:bodyPr/>
          <a:lstStyle/>
          <a:p>
            <a:fld id="{89EC54EF-1F4E-8446-BD70-4EA1E6DBC49F}" type="datetime1">
              <a:rPr lang="zh-CN" altLang="en-US" smtClean="0"/>
              <a:t>2022/9/26</a:t>
            </a:fld>
            <a:endParaRPr lang="zh-CN" altLang="en-US" dirty="0"/>
          </a:p>
        </p:txBody>
      </p:sp>
      <p:sp>
        <p:nvSpPr>
          <p:cNvPr id="17" name="页脚占位符 16"/>
          <p:cNvSpPr>
            <a:spLocks noGrp="1"/>
          </p:cNvSpPr>
          <p:nvPr>
            <p:ph type="ftr" sz="quarter" idx="11"/>
          </p:nvPr>
        </p:nvSpPr>
        <p:spPr>
          <a:xfrm>
            <a:off x="914400" y="6172200"/>
            <a:ext cx="3962400" cy="457200"/>
          </a:xfrm>
          <a:prstGeom prst="rect">
            <a:avLst/>
          </a:prstGeom>
        </p:spPr>
        <p:txBody>
          <a:bodyPr/>
          <a:lstStyle/>
          <a:p>
            <a:endParaRPr lang="zh-CN" altLang="en-US" dirty="0"/>
          </a:p>
        </p:txBody>
      </p:sp>
      <p:sp>
        <p:nvSpPr>
          <p:cNvPr id="29" name="灯片编号占位符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050">
                <a:solidFill>
                  <a:srgbClr val="FFFFFF"/>
                </a:solidFill>
              </a:defRPr>
            </a:lvl1pPr>
          </a:lstStyle>
          <a:p>
            <a:fld id="{39A3602C-EB29-4707-8C37-0A26B1ED328C}" type="slidenum">
              <a:rPr lang="zh-CN" altLang="en-US" smtClean="0"/>
              <a:t>‹#›</a:t>
            </a:fld>
            <a:endParaRPr lang="zh-CN" altLang="en-US"/>
          </a:p>
        </p:txBody>
      </p:sp>
      <p:sp>
        <p:nvSpPr>
          <p:cNvPr id="7" name="矩形 6"/>
          <p:cNvSpPr/>
          <p:nvPr/>
        </p:nvSpPr>
        <p:spPr>
          <a:xfrm>
            <a:off x="-1" y="1863132"/>
            <a:ext cx="9144001" cy="1527349"/>
          </a:xfrm>
          <a:prstGeom prst="rect">
            <a:avLst/>
          </a:prstGeom>
          <a:solidFill>
            <a:srgbClr val="99336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1" y="1810547"/>
            <a:ext cx="9144001" cy="119406"/>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1" y="3389782"/>
            <a:ext cx="9144000" cy="111226"/>
          </a:xfrm>
          <a:prstGeom prst="rect">
            <a:avLst/>
          </a:prstGeom>
          <a:solidFill>
            <a:schemeClr val="tx2">
              <a:lumMod val="40000"/>
              <a:lumOff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标题 7"/>
          <p:cNvSpPr>
            <a:spLocks noGrp="1"/>
          </p:cNvSpPr>
          <p:nvPr>
            <p:ph type="ctrTitle"/>
          </p:nvPr>
        </p:nvSpPr>
        <p:spPr>
          <a:xfrm>
            <a:off x="457200" y="1919759"/>
            <a:ext cx="8229600" cy="1470025"/>
          </a:xfrm>
          <a:prstGeom prst="rect">
            <a:avLst/>
          </a:prstGeo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pic>
        <p:nvPicPr>
          <p:cNvPr id="13" name="图片 6">
            <a:extLst>
              <a:ext uri="{FF2B5EF4-FFF2-40B4-BE49-F238E27FC236}">
                <a16:creationId xmlns:a16="http://schemas.microsoft.com/office/drawing/2014/main" id="{C2B445E3-E822-3E45-92F0-82FE48A5B02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p:spTree>
    <p:extLst>
      <p:ext uri="{BB962C8B-B14F-4D97-AF65-F5344CB8AC3E}">
        <p14:creationId xmlns:p14="http://schemas.microsoft.com/office/powerpoint/2010/main" val="4796373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灯片编号占位符 5">
            <a:extLst>
              <a:ext uri="{FF2B5EF4-FFF2-40B4-BE49-F238E27FC236}">
                <a16:creationId xmlns:a16="http://schemas.microsoft.com/office/drawing/2014/main" id="{6B243437-0C0F-9740-816C-82DC46A2EDF7}"/>
              </a:ext>
            </a:extLst>
          </p:cNvPr>
          <p:cNvSpPr>
            <a:spLocks noGrp="1"/>
          </p:cNvSpPr>
          <p:nvPr>
            <p:ph type="sldNum" sz="quarter" idx="12"/>
          </p:nvPr>
        </p:nvSpPr>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
        <p:nvSpPr>
          <p:cNvPr id="8" name="Footer Placeholder 4">
            <a:extLst>
              <a:ext uri="{FF2B5EF4-FFF2-40B4-BE49-F238E27FC236}">
                <a16:creationId xmlns:a16="http://schemas.microsoft.com/office/drawing/2014/main" id="{25121138-AB06-BB49-C669-96A5E0037781}"/>
              </a:ext>
            </a:extLst>
          </p:cNvPr>
          <p:cNvSpPr>
            <a:spLocks noGrp="1"/>
          </p:cNvSpPr>
          <p:nvPr>
            <p:ph type="ftr" sz="quarter" idx="3"/>
          </p:nvPr>
        </p:nvSpPr>
        <p:spPr>
          <a:xfrm>
            <a:off x="-786510" y="6556697"/>
            <a:ext cx="3086100"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r>
              <a:rPr lang="en-US" dirty="0"/>
              <a:t>Introduction</a:t>
            </a:r>
          </a:p>
        </p:txBody>
      </p:sp>
    </p:spTree>
    <p:extLst>
      <p:ext uri="{BB962C8B-B14F-4D97-AF65-F5344CB8AC3E}">
        <p14:creationId xmlns:p14="http://schemas.microsoft.com/office/powerpoint/2010/main" val="650607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
        <p:nvSpPr>
          <p:cNvPr id="10" name="Footer Placeholder 4">
            <a:extLst>
              <a:ext uri="{FF2B5EF4-FFF2-40B4-BE49-F238E27FC236}">
                <a16:creationId xmlns:a16="http://schemas.microsoft.com/office/drawing/2014/main" id="{BE905FE2-57B3-2C35-3958-25B4D921AE88}"/>
              </a:ext>
            </a:extLst>
          </p:cNvPr>
          <p:cNvSpPr>
            <a:spLocks noGrp="1"/>
          </p:cNvSpPr>
          <p:nvPr>
            <p:ph type="ftr" sz="quarter" idx="3"/>
          </p:nvPr>
        </p:nvSpPr>
        <p:spPr>
          <a:xfrm>
            <a:off x="-786510" y="6556697"/>
            <a:ext cx="3086100"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r>
              <a:rPr lang="en-US" dirty="0"/>
              <a:t>Introduction</a:t>
            </a:r>
          </a:p>
        </p:txBody>
      </p:sp>
    </p:spTree>
    <p:extLst>
      <p:ext uri="{BB962C8B-B14F-4D97-AF65-F5344CB8AC3E}">
        <p14:creationId xmlns:p14="http://schemas.microsoft.com/office/powerpoint/2010/main" val="883018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矩形 11"/>
          <p:cNvSpPr/>
          <p:nvPr/>
        </p:nvSpPr>
        <p:spPr>
          <a:xfrm>
            <a:off x="0" y="27384"/>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副标题 8"/>
          <p:cNvSpPr>
            <a:spLocks noGrp="1"/>
          </p:cNvSpPr>
          <p:nvPr>
            <p:ph type="subTitle" idx="1"/>
          </p:nvPr>
        </p:nvSpPr>
        <p:spPr>
          <a:xfrm>
            <a:off x="1295400" y="3917032"/>
            <a:ext cx="6400800" cy="1600200"/>
          </a:xfrm>
          <a:prstGeom prst="rect">
            <a:avLst/>
          </a:prstGeom>
        </p:spPr>
        <p:txBody>
          <a:bodyPr/>
          <a:lstStyle>
            <a:lvl1pPr marL="0" indent="0" algn="ctr">
              <a:buNone/>
              <a:defRPr sz="195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172200" y="6191250"/>
            <a:ext cx="2476500" cy="476250"/>
          </a:xfrm>
          <a:prstGeom prst="rect">
            <a:avLst/>
          </a:prstGeom>
        </p:spPr>
        <p:txBody>
          <a:bodyPr/>
          <a:lstStyle/>
          <a:p>
            <a:fld id="{89EC54EF-1F4E-8446-BD70-4EA1E6DBC49F}" type="datetime1">
              <a:rPr lang="zh-CN" altLang="en-US" smtClean="0"/>
              <a:t>2022/9/26</a:t>
            </a:fld>
            <a:endParaRPr lang="zh-CN" altLang="en-US" dirty="0"/>
          </a:p>
        </p:txBody>
      </p:sp>
      <p:sp>
        <p:nvSpPr>
          <p:cNvPr id="17" name="页脚占位符 16"/>
          <p:cNvSpPr>
            <a:spLocks noGrp="1"/>
          </p:cNvSpPr>
          <p:nvPr>
            <p:ph type="ftr" sz="quarter" idx="11"/>
          </p:nvPr>
        </p:nvSpPr>
        <p:spPr>
          <a:xfrm>
            <a:off x="914400" y="6172200"/>
            <a:ext cx="3962400" cy="457200"/>
          </a:xfrm>
          <a:prstGeom prst="rect">
            <a:avLst/>
          </a:prstGeom>
        </p:spPr>
        <p:txBody>
          <a:bodyPr/>
          <a:lstStyle/>
          <a:p>
            <a:endParaRPr lang="zh-CN" altLang="en-US" dirty="0"/>
          </a:p>
        </p:txBody>
      </p:sp>
      <p:sp>
        <p:nvSpPr>
          <p:cNvPr id="29" name="灯片编号占位符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050">
                <a:solidFill>
                  <a:srgbClr val="FFFFFF"/>
                </a:solidFill>
              </a:defRPr>
            </a:lvl1pPr>
          </a:lstStyle>
          <a:p>
            <a:fld id="{39A3602C-EB29-4707-8C37-0A26B1ED328C}" type="slidenum">
              <a:rPr lang="zh-CN" altLang="en-US" smtClean="0"/>
              <a:t>‹#›</a:t>
            </a:fld>
            <a:endParaRPr lang="zh-CN" altLang="en-US"/>
          </a:p>
        </p:txBody>
      </p:sp>
      <p:sp>
        <p:nvSpPr>
          <p:cNvPr id="7" name="矩形 6"/>
          <p:cNvSpPr/>
          <p:nvPr/>
        </p:nvSpPr>
        <p:spPr>
          <a:xfrm>
            <a:off x="-1" y="1863132"/>
            <a:ext cx="9144001" cy="1527349"/>
          </a:xfrm>
          <a:prstGeom prst="rect">
            <a:avLst/>
          </a:prstGeom>
          <a:solidFill>
            <a:srgbClr val="99336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1" y="1810547"/>
            <a:ext cx="9144001" cy="119406"/>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1" y="3389782"/>
            <a:ext cx="9144000" cy="111226"/>
          </a:xfrm>
          <a:prstGeom prst="rect">
            <a:avLst/>
          </a:prstGeom>
          <a:solidFill>
            <a:schemeClr val="tx2">
              <a:lumMod val="40000"/>
              <a:lumOff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标题 7"/>
          <p:cNvSpPr>
            <a:spLocks noGrp="1"/>
          </p:cNvSpPr>
          <p:nvPr>
            <p:ph type="ctrTitle"/>
          </p:nvPr>
        </p:nvSpPr>
        <p:spPr>
          <a:xfrm>
            <a:off x="457200" y="1919759"/>
            <a:ext cx="8229600" cy="1470025"/>
          </a:xfrm>
          <a:prstGeom prst="rect">
            <a:avLst/>
          </a:prstGeo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pic>
        <p:nvPicPr>
          <p:cNvPr id="13" name="图片 6">
            <a:extLst>
              <a:ext uri="{FF2B5EF4-FFF2-40B4-BE49-F238E27FC236}">
                <a16:creationId xmlns:a16="http://schemas.microsoft.com/office/drawing/2014/main" id="{C2B445E3-E822-3E45-92F0-82FE48A5B02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p:spTree>
    <p:extLst>
      <p:ext uri="{BB962C8B-B14F-4D97-AF65-F5344CB8AC3E}">
        <p14:creationId xmlns:p14="http://schemas.microsoft.com/office/powerpoint/2010/main" val="15193122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8FF954B3-0786-4CE2-AC75-D71CF7B53B7F}"/>
              </a:ext>
            </a:extLst>
          </p:cNvPr>
          <p:cNvSpPr>
            <a:spLocks noGrp="1"/>
          </p:cNvSpPr>
          <p:nvPr>
            <p:ph idx="10"/>
          </p:nvPr>
        </p:nvSpPr>
        <p:spPr>
          <a:xfrm>
            <a:off x="274320" y="1005842"/>
            <a:ext cx="8412480" cy="4525963"/>
          </a:xfrm>
          <a:prstGeom prst="rect">
            <a:avLst/>
          </a:prstGeom>
        </p:spPr>
        <p:txBody>
          <a:bodyPr/>
          <a:lstStyle>
            <a:lvl1pPr marL="192881" indent="-192881">
              <a:buClr>
                <a:srgbClr val="993366"/>
              </a:buClr>
              <a:buSzPct val="120000"/>
              <a:buFont typeface="Wingdings" panose="05000000000000000000" pitchFamily="2" charset="2"/>
              <a:buChar char="§"/>
              <a:defRPr>
                <a:latin typeface="Times New Roman" panose="02020603050405020304" pitchFamily="18" charset="0"/>
                <a:cs typeface="Times New Roman" panose="02020603050405020304" pitchFamily="18" charset="0"/>
              </a:defRPr>
            </a:lvl1pPr>
            <a:lvl2pPr marL="257175" indent="0">
              <a:buClr>
                <a:srgbClr val="993366"/>
              </a:buClr>
              <a:buSzPct val="110000"/>
              <a:buFont typeface="Wingdings" panose="05000000000000000000" pitchFamily="2" charset="2"/>
              <a:buNone/>
              <a:defRPr sz="1500">
                <a:latin typeface="Times New Roman" panose="02020603050405020304" pitchFamily="18" charset="0"/>
                <a:cs typeface="Times New Roman" panose="02020603050405020304" pitchFamily="18" charset="0"/>
              </a:defRPr>
            </a:lvl2pPr>
          </a:lstStyle>
          <a:p>
            <a:pPr lvl="1"/>
            <a:endParaRPr lang="en-US" dirty="0"/>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
        <p:nvSpPr>
          <p:cNvPr id="10" name="Footer Placeholder 4">
            <a:extLst>
              <a:ext uri="{FF2B5EF4-FFF2-40B4-BE49-F238E27FC236}">
                <a16:creationId xmlns:a16="http://schemas.microsoft.com/office/drawing/2014/main" id="{EE6878BD-D14E-73DA-BB4B-5EC6ADC6FCD0}"/>
              </a:ext>
            </a:extLst>
          </p:cNvPr>
          <p:cNvSpPr>
            <a:spLocks noGrp="1"/>
          </p:cNvSpPr>
          <p:nvPr>
            <p:ph type="ftr" sz="quarter" idx="3"/>
          </p:nvPr>
        </p:nvSpPr>
        <p:spPr>
          <a:xfrm>
            <a:off x="5315812" y="6556697"/>
            <a:ext cx="3086100" cy="365125"/>
          </a:xfrm>
          <a:prstGeom prst="rect">
            <a:avLst/>
          </a:prstGeom>
        </p:spPr>
        <p:txBody>
          <a:bodyPr vert="horz" lIns="91440" tIns="45720" rIns="91440" bIns="45720" rtlCol="0" anchor="ctr"/>
          <a:lstStyle>
            <a:lvl1pPr algn="ctr">
              <a:defRPr lang="en" altLang="zh-CN" sz="1200" smtClean="0">
                <a:effectLst/>
              </a:defRPr>
            </a:lvl1pPr>
          </a:lstStyle>
          <a:p>
            <a:r>
              <a:rPr lang="en" dirty="0"/>
              <a:t>Noisy Labeled Data</a:t>
            </a:r>
          </a:p>
        </p:txBody>
      </p:sp>
    </p:spTree>
    <p:extLst>
      <p:ext uri="{BB962C8B-B14F-4D97-AF65-F5344CB8AC3E}">
        <p14:creationId xmlns:p14="http://schemas.microsoft.com/office/powerpoint/2010/main" val="256496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3375"/>
            </a:lvl1pPr>
          </a:lstStyle>
          <a:p>
            <a:r>
              <a:rPr lang="de-DE"/>
              <a:t>Titelmasterformat durch Klicken bearbeiten</a:t>
            </a:r>
            <a:endParaRPr lang="en-US"/>
          </a:p>
        </p:txBody>
      </p:sp>
      <p:sp>
        <p:nvSpPr>
          <p:cNvPr id="3" name="Untertitel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791ED35D-4EA3-CA44-8208-8C5B8FBD2EAF}" type="datetime1">
              <a:rPr lang="zh-CN" altLang="en-US" smtClean="0"/>
              <a:t>2022/9/26</a:t>
            </a:fld>
            <a:endParaRPr lang="en-US"/>
          </a:p>
        </p:txBody>
      </p:sp>
      <p:sp>
        <p:nvSpPr>
          <p:cNvPr id="5" name="Fußzeilenplatzhalter 4"/>
          <p:cNvSpPr>
            <a:spLocks noGrp="1"/>
          </p:cNvSpPr>
          <p:nvPr>
            <p:ph type="ftr" sz="quarter" idx="11"/>
          </p:nvPr>
        </p:nvSpPr>
        <p:spPr/>
        <p:txBody>
          <a:bodyPr/>
          <a:lstStyle/>
          <a:p>
            <a:r>
              <a:rPr lang="en-US"/>
              <a:t>Super-Resolution Enhanced Medical Diagnosis</a:t>
            </a:r>
          </a:p>
        </p:txBody>
      </p:sp>
      <p:sp>
        <p:nvSpPr>
          <p:cNvPr id="6" name="Foliennummernplatzhalter 5"/>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1771098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600ECECE-BE60-954A-84D8-A0283D4720A8}" type="datetime1">
              <a:rPr lang="zh-CN" altLang="en-US" smtClean="0"/>
              <a:t>2022/9/26</a:t>
            </a:fld>
            <a:endParaRPr lang="en-US"/>
          </a:p>
        </p:txBody>
      </p:sp>
      <p:sp>
        <p:nvSpPr>
          <p:cNvPr id="5" name="Fußzeilenplatzhalter 4"/>
          <p:cNvSpPr>
            <a:spLocks noGrp="1"/>
          </p:cNvSpPr>
          <p:nvPr>
            <p:ph type="ftr" sz="quarter" idx="11"/>
          </p:nvPr>
        </p:nvSpPr>
        <p:spPr/>
        <p:txBody>
          <a:bodyPr/>
          <a:lstStyle/>
          <a:p>
            <a:r>
              <a:rPr lang="en-US"/>
              <a:t>Super-Resolution Enhanced Medical Diagnosis</a:t>
            </a:r>
          </a:p>
        </p:txBody>
      </p:sp>
      <p:sp>
        <p:nvSpPr>
          <p:cNvPr id="6" name="Foliennummernplatzhalter 5"/>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3625234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41"/>
            <a:ext cx="7886700" cy="2852737"/>
          </a:xfrm>
        </p:spPr>
        <p:txBody>
          <a:bodyPr anchor="b"/>
          <a:lstStyle>
            <a:lvl1pPr>
              <a:defRPr sz="3375"/>
            </a:lvl1pPr>
          </a:lstStyle>
          <a:p>
            <a:r>
              <a:rPr lang="de-DE"/>
              <a:t>Titelmasterformat durch Klicken bearbeiten</a:t>
            </a:r>
            <a:endParaRPr lang="en-US"/>
          </a:p>
        </p:txBody>
      </p:sp>
      <p:sp>
        <p:nvSpPr>
          <p:cNvPr id="3" name="Textplatzhalt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24687DE4-63DE-CE47-BA79-53E067A76E43}" type="datetime1">
              <a:rPr lang="zh-CN" altLang="en-US" smtClean="0"/>
              <a:t>2022/9/26</a:t>
            </a:fld>
            <a:endParaRPr lang="en-US"/>
          </a:p>
        </p:txBody>
      </p:sp>
      <p:sp>
        <p:nvSpPr>
          <p:cNvPr id="5" name="Fußzeilenplatzhalter 4"/>
          <p:cNvSpPr>
            <a:spLocks noGrp="1"/>
          </p:cNvSpPr>
          <p:nvPr>
            <p:ph type="ftr" sz="quarter" idx="11"/>
          </p:nvPr>
        </p:nvSpPr>
        <p:spPr/>
        <p:txBody>
          <a:bodyPr/>
          <a:lstStyle/>
          <a:p>
            <a:r>
              <a:rPr lang="en-US"/>
              <a:t>Super-Resolution Enhanced Medical Diagnosis</a:t>
            </a:r>
          </a:p>
        </p:txBody>
      </p:sp>
      <p:sp>
        <p:nvSpPr>
          <p:cNvPr id="6" name="Foliennummernplatzhalter 5"/>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1819835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
        <p:nvSpPr>
          <p:cNvPr id="10" name="Footer Placeholder 4">
            <a:extLst>
              <a:ext uri="{FF2B5EF4-FFF2-40B4-BE49-F238E27FC236}">
                <a16:creationId xmlns:a16="http://schemas.microsoft.com/office/drawing/2014/main" id="{BE905FE2-57B3-2C35-3958-25B4D921AE88}"/>
              </a:ext>
            </a:extLst>
          </p:cNvPr>
          <p:cNvSpPr>
            <a:spLocks noGrp="1"/>
          </p:cNvSpPr>
          <p:nvPr>
            <p:ph type="ftr" sz="quarter" idx="3"/>
          </p:nvPr>
        </p:nvSpPr>
        <p:spPr>
          <a:xfrm>
            <a:off x="-786510" y="6556697"/>
            <a:ext cx="3086100"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r>
              <a:rPr lang="en-US" dirty="0"/>
              <a:t>Introduction</a:t>
            </a:r>
          </a:p>
        </p:txBody>
      </p:sp>
    </p:spTree>
    <p:extLst>
      <p:ext uri="{BB962C8B-B14F-4D97-AF65-F5344CB8AC3E}">
        <p14:creationId xmlns:p14="http://schemas.microsoft.com/office/powerpoint/2010/main" val="124132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628650" y="1825625"/>
            <a:ext cx="38862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4629150" y="1825625"/>
            <a:ext cx="38862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D536A844-2C1F-E94C-9F75-567C4ECD5058}" type="datetime1">
              <a:rPr lang="zh-CN" altLang="en-US" smtClean="0"/>
              <a:t>2022/9/26</a:t>
            </a:fld>
            <a:endParaRPr lang="en-US"/>
          </a:p>
        </p:txBody>
      </p:sp>
      <p:sp>
        <p:nvSpPr>
          <p:cNvPr id="6" name="Fußzeilenplatzhalter 5"/>
          <p:cNvSpPr>
            <a:spLocks noGrp="1"/>
          </p:cNvSpPr>
          <p:nvPr>
            <p:ph type="ftr" sz="quarter" idx="11"/>
          </p:nvPr>
        </p:nvSpPr>
        <p:spPr/>
        <p:txBody>
          <a:bodyPr/>
          <a:lstStyle/>
          <a:p>
            <a:r>
              <a:rPr lang="en-US"/>
              <a:t>Super-Resolution Enhanced Medical Diagnosis</a:t>
            </a:r>
          </a:p>
        </p:txBody>
      </p:sp>
      <p:sp>
        <p:nvSpPr>
          <p:cNvPr id="7" name="Foliennummernplatzhalter 6"/>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3710017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8"/>
            <a:ext cx="7886700" cy="1325563"/>
          </a:xfrm>
        </p:spPr>
        <p:txBody>
          <a:bodyPr/>
          <a:lstStyle/>
          <a:p>
            <a:r>
              <a:rPr lang="de-DE"/>
              <a:t>Titelmasterformat durch Klicken bearbeiten</a:t>
            </a:r>
            <a:endParaRPr lang="en-US"/>
          </a:p>
        </p:txBody>
      </p:sp>
      <p:sp>
        <p:nvSpPr>
          <p:cNvPr id="3" name="Textplatzhalt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e-DE"/>
              <a:t>Textmasterformat bearbeiten</a:t>
            </a:r>
          </a:p>
        </p:txBody>
      </p:sp>
      <p:sp>
        <p:nvSpPr>
          <p:cNvPr id="4" name="Inhaltsplatzhalter 3"/>
          <p:cNvSpPr>
            <a:spLocks noGrp="1"/>
          </p:cNvSpPr>
          <p:nvPr>
            <p:ph sz="half" idx="2"/>
          </p:nvPr>
        </p:nvSpPr>
        <p:spPr>
          <a:xfrm>
            <a:off x="629842" y="2505075"/>
            <a:ext cx="3868340"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e-DE"/>
              <a:t>Textmasterformat bearbeiten</a:t>
            </a:r>
          </a:p>
        </p:txBody>
      </p:sp>
      <p:sp>
        <p:nvSpPr>
          <p:cNvPr id="6" name="Inhaltsplatzhalter 5"/>
          <p:cNvSpPr>
            <a:spLocks noGrp="1"/>
          </p:cNvSpPr>
          <p:nvPr>
            <p:ph sz="quarter" idx="4"/>
          </p:nvPr>
        </p:nvSpPr>
        <p:spPr>
          <a:xfrm>
            <a:off x="4629151" y="2505075"/>
            <a:ext cx="3887391"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BE4BE827-98A4-5947-8946-D058B99E59D2}" type="datetime1">
              <a:rPr lang="zh-CN" altLang="en-US" smtClean="0"/>
              <a:t>2022/9/26</a:t>
            </a:fld>
            <a:endParaRPr lang="en-US"/>
          </a:p>
        </p:txBody>
      </p:sp>
      <p:sp>
        <p:nvSpPr>
          <p:cNvPr id="8" name="Fußzeilenplatzhalter 7"/>
          <p:cNvSpPr>
            <a:spLocks noGrp="1"/>
          </p:cNvSpPr>
          <p:nvPr>
            <p:ph type="ftr" sz="quarter" idx="11"/>
          </p:nvPr>
        </p:nvSpPr>
        <p:spPr/>
        <p:txBody>
          <a:bodyPr/>
          <a:lstStyle/>
          <a:p>
            <a:r>
              <a:rPr lang="en-US"/>
              <a:t>Super-Resolution Enhanced Medical Diagnosis</a:t>
            </a:r>
          </a:p>
        </p:txBody>
      </p:sp>
      <p:sp>
        <p:nvSpPr>
          <p:cNvPr id="9" name="Foliennummernplatzhalter 8"/>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1534965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E62CA377-9B52-B04C-BFE1-6134301E460B}" type="datetime1">
              <a:rPr lang="zh-CN" altLang="en-US" smtClean="0"/>
              <a:t>2022/9/26</a:t>
            </a:fld>
            <a:endParaRPr lang="en-US"/>
          </a:p>
        </p:txBody>
      </p:sp>
      <p:sp>
        <p:nvSpPr>
          <p:cNvPr id="4" name="Fußzeilenplatzhalter 3"/>
          <p:cNvSpPr>
            <a:spLocks noGrp="1"/>
          </p:cNvSpPr>
          <p:nvPr>
            <p:ph type="ftr" sz="quarter" idx="11"/>
          </p:nvPr>
        </p:nvSpPr>
        <p:spPr/>
        <p:txBody>
          <a:bodyPr/>
          <a:lstStyle/>
          <a:p>
            <a:r>
              <a:rPr lang="en-US"/>
              <a:t>Super-Resolution Enhanced Medical Diagnosis</a:t>
            </a:r>
          </a:p>
        </p:txBody>
      </p:sp>
      <p:sp>
        <p:nvSpPr>
          <p:cNvPr id="5" name="Foliennummernplatzhalter 4"/>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306222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3A4A1E2-AF09-DE4A-B235-29CE3CF542BD}" type="datetime1">
              <a:rPr lang="zh-CN" altLang="en-US" smtClean="0"/>
              <a:t>2022/9/26</a:t>
            </a:fld>
            <a:endParaRPr lang="en-US"/>
          </a:p>
        </p:txBody>
      </p:sp>
      <p:sp>
        <p:nvSpPr>
          <p:cNvPr id="3" name="Fußzeilenplatzhalter 2"/>
          <p:cNvSpPr>
            <a:spLocks noGrp="1"/>
          </p:cNvSpPr>
          <p:nvPr>
            <p:ph type="ftr" sz="quarter" idx="11"/>
          </p:nvPr>
        </p:nvSpPr>
        <p:spPr/>
        <p:txBody>
          <a:bodyPr/>
          <a:lstStyle/>
          <a:p>
            <a:r>
              <a:rPr lang="en-US"/>
              <a:t>Super-Resolution Enhanced Medical Diagnosis</a:t>
            </a:r>
          </a:p>
        </p:txBody>
      </p:sp>
      <p:sp>
        <p:nvSpPr>
          <p:cNvPr id="4" name="Foliennummernplatzhalter 3"/>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2004697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1800"/>
            </a:lvl1pPr>
          </a:lstStyle>
          <a:p>
            <a:r>
              <a:rPr lang="de-DE"/>
              <a:t>Titelmasterformat durch Klicken bearbeiten</a:t>
            </a:r>
            <a:endParaRPr lang="en-US"/>
          </a:p>
        </p:txBody>
      </p:sp>
      <p:sp>
        <p:nvSpPr>
          <p:cNvPr id="3" name="Inhaltsplatzhalt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e-DE"/>
              <a:t>Textmasterformat bearbeiten</a:t>
            </a:r>
          </a:p>
        </p:txBody>
      </p:sp>
      <p:sp>
        <p:nvSpPr>
          <p:cNvPr id="5" name="Datumsplatzhalter 4"/>
          <p:cNvSpPr>
            <a:spLocks noGrp="1"/>
          </p:cNvSpPr>
          <p:nvPr>
            <p:ph type="dt" sz="half" idx="10"/>
          </p:nvPr>
        </p:nvSpPr>
        <p:spPr/>
        <p:txBody>
          <a:bodyPr/>
          <a:lstStyle/>
          <a:p>
            <a:fld id="{183FF738-DAE1-A947-90F2-5B7F69C6A7B6}" type="datetime1">
              <a:rPr lang="zh-CN" altLang="en-US" smtClean="0"/>
              <a:t>2022/9/26</a:t>
            </a:fld>
            <a:endParaRPr lang="en-US"/>
          </a:p>
        </p:txBody>
      </p:sp>
      <p:sp>
        <p:nvSpPr>
          <p:cNvPr id="6" name="Fußzeilenplatzhalter 5"/>
          <p:cNvSpPr>
            <a:spLocks noGrp="1"/>
          </p:cNvSpPr>
          <p:nvPr>
            <p:ph type="ftr" sz="quarter" idx="11"/>
          </p:nvPr>
        </p:nvSpPr>
        <p:spPr/>
        <p:txBody>
          <a:bodyPr/>
          <a:lstStyle/>
          <a:p>
            <a:r>
              <a:rPr lang="en-US"/>
              <a:t>Super-Resolution Enhanced Medical Diagnosis</a:t>
            </a:r>
          </a:p>
        </p:txBody>
      </p:sp>
      <p:sp>
        <p:nvSpPr>
          <p:cNvPr id="7" name="Foliennummernplatzhalter 6"/>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31558793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1800"/>
            </a:lvl1pPr>
          </a:lstStyle>
          <a:p>
            <a:r>
              <a:rPr lang="de-DE"/>
              <a:t>Titelmasterformat durch Klicken bearbeiten</a:t>
            </a:r>
            <a:endParaRPr lang="en-US"/>
          </a:p>
        </p:txBody>
      </p:sp>
      <p:sp>
        <p:nvSpPr>
          <p:cNvPr id="3" name="Bildplatzhalt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platzhalt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e-DE"/>
              <a:t>Textmasterformat bearbeiten</a:t>
            </a:r>
          </a:p>
        </p:txBody>
      </p:sp>
      <p:sp>
        <p:nvSpPr>
          <p:cNvPr id="5" name="Datumsplatzhalter 4"/>
          <p:cNvSpPr>
            <a:spLocks noGrp="1"/>
          </p:cNvSpPr>
          <p:nvPr>
            <p:ph type="dt" sz="half" idx="10"/>
          </p:nvPr>
        </p:nvSpPr>
        <p:spPr/>
        <p:txBody>
          <a:bodyPr/>
          <a:lstStyle/>
          <a:p>
            <a:fld id="{F74F0910-00D9-1E4B-A5B8-2D846FA04B00}" type="datetime1">
              <a:rPr lang="zh-CN" altLang="en-US" smtClean="0"/>
              <a:t>2022/9/26</a:t>
            </a:fld>
            <a:endParaRPr lang="en-US"/>
          </a:p>
        </p:txBody>
      </p:sp>
      <p:sp>
        <p:nvSpPr>
          <p:cNvPr id="6" name="Fußzeilenplatzhalter 5"/>
          <p:cNvSpPr>
            <a:spLocks noGrp="1"/>
          </p:cNvSpPr>
          <p:nvPr>
            <p:ph type="ftr" sz="quarter" idx="11"/>
          </p:nvPr>
        </p:nvSpPr>
        <p:spPr/>
        <p:txBody>
          <a:bodyPr/>
          <a:lstStyle/>
          <a:p>
            <a:r>
              <a:rPr lang="en-US"/>
              <a:t>Super-Resolution Enhanced Medical Diagnosis</a:t>
            </a:r>
          </a:p>
        </p:txBody>
      </p:sp>
      <p:sp>
        <p:nvSpPr>
          <p:cNvPr id="7" name="Foliennummernplatzhalter 6"/>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953811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BE2B80EF-A319-F046-AC81-C70C11729BFC}" type="datetime1">
              <a:rPr lang="zh-CN" altLang="en-US" smtClean="0"/>
              <a:t>2022/9/26</a:t>
            </a:fld>
            <a:endParaRPr lang="en-US"/>
          </a:p>
        </p:txBody>
      </p:sp>
      <p:sp>
        <p:nvSpPr>
          <p:cNvPr id="5" name="Fußzeilenplatzhalter 4"/>
          <p:cNvSpPr>
            <a:spLocks noGrp="1"/>
          </p:cNvSpPr>
          <p:nvPr>
            <p:ph type="ftr" sz="quarter" idx="11"/>
          </p:nvPr>
        </p:nvSpPr>
        <p:spPr/>
        <p:txBody>
          <a:bodyPr/>
          <a:lstStyle/>
          <a:p>
            <a:r>
              <a:rPr lang="en-US"/>
              <a:t>Super-Resolution Enhanced Medical Diagnosis</a:t>
            </a:r>
          </a:p>
        </p:txBody>
      </p:sp>
      <p:sp>
        <p:nvSpPr>
          <p:cNvPr id="6" name="Foliennummernplatzhalter 5"/>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2879702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6" y="365125"/>
            <a:ext cx="1971675" cy="5811838"/>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28651" y="365125"/>
            <a:ext cx="5800725"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F1A1CA5D-583A-F24F-A43A-6536A20D0612}" type="datetime1">
              <a:rPr lang="zh-CN" altLang="en-US" smtClean="0"/>
              <a:t>2022/9/26</a:t>
            </a:fld>
            <a:endParaRPr lang="en-US"/>
          </a:p>
        </p:txBody>
      </p:sp>
      <p:sp>
        <p:nvSpPr>
          <p:cNvPr id="5" name="Fußzeilenplatzhalter 4"/>
          <p:cNvSpPr>
            <a:spLocks noGrp="1"/>
          </p:cNvSpPr>
          <p:nvPr>
            <p:ph type="ftr" sz="quarter" idx="11"/>
          </p:nvPr>
        </p:nvSpPr>
        <p:spPr/>
        <p:txBody>
          <a:bodyPr/>
          <a:lstStyle/>
          <a:p>
            <a:r>
              <a:rPr lang="en-US"/>
              <a:t>Super-Resolution Enhanced Medical Diagnosis</a:t>
            </a:r>
          </a:p>
        </p:txBody>
      </p:sp>
      <p:sp>
        <p:nvSpPr>
          <p:cNvPr id="6" name="Foliennummernplatzhalter 5"/>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1762794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D474D638-264F-4A47-9328-226D719EDA70}" type="datetime1">
              <a:rPr lang="zh-CN" altLang="en-US" smtClean="0"/>
              <a:t>2022/9/26</a:t>
            </a:fld>
            <a:endParaRPr lang="en-US"/>
          </a:p>
        </p:txBody>
      </p:sp>
      <p:sp>
        <p:nvSpPr>
          <p:cNvPr id="4" name="Fußzeilenplatzhalter 3"/>
          <p:cNvSpPr>
            <a:spLocks noGrp="1"/>
          </p:cNvSpPr>
          <p:nvPr>
            <p:ph type="ftr" sz="quarter" idx="11"/>
          </p:nvPr>
        </p:nvSpPr>
        <p:spPr/>
        <p:txBody>
          <a:bodyPr/>
          <a:lstStyle/>
          <a:p>
            <a:r>
              <a:rPr lang="en-US"/>
              <a:t>Super-Resolution Enhanced Medical Diagnosis</a:t>
            </a:r>
          </a:p>
        </p:txBody>
      </p:sp>
      <p:sp>
        <p:nvSpPr>
          <p:cNvPr id="5" name="Foliennummernplatzhalter 4"/>
          <p:cNvSpPr>
            <a:spLocks noGrp="1"/>
          </p:cNvSpPr>
          <p:nvPr>
            <p:ph type="sldNum" sz="quarter" idx="12"/>
          </p:nvPr>
        </p:nvSpPr>
        <p:spPr/>
        <p:txBody>
          <a:bodyPr/>
          <a:lstStyle/>
          <a:p>
            <a:fld id="{D5FB080D-1AD7-4BEC-A609-CC962635D50C}" type="slidenum">
              <a:rPr lang="en-US" smtClean="0"/>
              <a:t>‹#›</a:t>
            </a:fld>
            <a:endParaRPr lang="en-US"/>
          </a:p>
        </p:txBody>
      </p:sp>
    </p:spTree>
    <p:extLst>
      <p:ext uri="{BB962C8B-B14F-4D97-AF65-F5344CB8AC3E}">
        <p14:creationId xmlns:p14="http://schemas.microsoft.com/office/powerpoint/2010/main" val="113834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p:cNvSpPr/>
          <p:nvPr/>
        </p:nvSpPr>
        <p:spPr>
          <a:xfrm>
            <a:off x="0" y="27384"/>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副标题 8"/>
          <p:cNvSpPr>
            <a:spLocks noGrp="1"/>
          </p:cNvSpPr>
          <p:nvPr>
            <p:ph type="subTitle" idx="1"/>
          </p:nvPr>
        </p:nvSpPr>
        <p:spPr>
          <a:xfrm>
            <a:off x="1295400" y="3917032"/>
            <a:ext cx="6400800" cy="1600200"/>
          </a:xfrm>
          <a:prstGeom prst="rect">
            <a:avLst/>
          </a:prstGeom>
        </p:spPr>
        <p:txBody>
          <a:bodyPr/>
          <a:lstStyle>
            <a:lvl1pPr marL="0" indent="0" algn="ctr">
              <a:buNone/>
              <a:defRPr sz="195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172200" y="6191250"/>
            <a:ext cx="2476500" cy="476250"/>
          </a:xfrm>
          <a:prstGeom prst="rect">
            <a:avLst/>
          </a:prstGeom>
        </p:spPr>
        <p:txBody>
          <a:bodyPr/>
          <a:lstStyle/>
          <a:p>
            <a:fld id="{89EC54EF-1F4E-8446-BD70-4EA1E6DBC49F}" type="datetime1">
              <a:rPr lang="zh-CN" altLang="en-US" smtClean="0"/>
              <a:t>2022/9/26</a:t>
            </a:fld>
            <a:endParaRPr lang="zh-CN" altLang="en-US" dirty="0"/>
          </a:p>
        </p:txBody>
      </p:sp>
      <p:sp>
        <p:nvSpPr>
          <p:cNvPr id="17" name="页脚占位符 16"/>
          <p:cNvSpPr>
            <a:spLocks noGrp="1"/>
          </p:cNvSpPr>
          <p:nvPr>
            <p:ph type="ftr" sz="quarter" idx="11"/>
          </p:nvPr>
        </p:nvSpPr>
        <p:spPr>
          <a:xfrm>
            <a:off x="914400" y="6172200"/>
            <a:ext cx="3962400" cy="457200"/>
          </a:xfrm>
          <a:prstGeom prst="rect">
            <a:avLst/>
          </a:prstGeom>
        </p:spPr>
        <p:txBody>
          <a:bodyPr/>
          <a:lstStyle/>
          <a:p>
            <a:endParaRPr lang="zh-CN" altLang="en-US" dirty="0"/>
          </a:p>
        </p:txBody>
      </p:sp>
      <p:sp>
        <p:nvSpPr>
          <p:cNvPr id="29" name="灯片编号占位符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050">
                <a:solidFill>
                  <a:srgbClr val="FFFFFF"/>
                </a:solidFill>
              </a:defRPr>
            </a:lvl1pPr>
          </a:lstStyle>
          <a:p>
            <a:fld id="{39A3602C-EB29-4707-8C37-0A26B1ED328C}" type="slidenum">
              <a:rPr lang="zh-CN" altLang="en-US" smtClean="0"/>
              <a:t>‹#›</a:t>
            </a:fld>
            <a:endParaRPr lang="zh-CN" altLang="en-US"/>
          </a:p>
        </p:txBody>
      </p:sp>
      <p:sp>
        <p:nvSpPr>
          <p:cNvPr id="7" name="矩形 6"/>
          <p:cNvSpPr/>
          <p:nvPr/>
        </p:nvSpPr>
        <p:spPr>
          <a:xfrm>
            <a:off x="-1" y="1863132"/>
            <a:ext cx="9144001" cy="1527349"/>
          </a:xfrm>
          <a:prstGeom prst="rect">
            <a:avLst/>
          </a:prstGeom>
          <a:solidFill>
            <a:srgbClr val="99336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1" y="1810547"/>
            <a:ext cx="9144001" cy="119406"/>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1" y="3389782"/>
            <a:ext cx="9144000" cy="111226"/>
          </a:xfrm>
          <a:prstGeom prst="rect">
            <a:avLst/>
          </a:prstGeom>
          <a:solidFill>
            <a:schemeClr val="tx2">
              <a:lumMod val="40000"/>
              <a:lumOff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标题 7"/>
          <p:cNvSpPr>
            <a:spLocks noGrp="1"/>
          </p:cNvSpPr>
          <p:nvPr>
            <p:ph type="ctrTitle"/>
          </p:nvPr>
        </p:nvSpPr>
        <p:spPr>
          <a:xfrm>
            <a:off x="457200" y="1919759"/>
            <a:ext cx="8229600" cy="1470025"/>
          </a:xfrm>
          <a:prstGeom prst="rect">
            <a:avLst/>
          </a:prstGeo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pic>
        <p:nvPicPr>
          <p:cNvPr id="13" name="图片 6">
            <a:extLst>
              <a:ext uri="{FF2B5EF4-FFF2-40B4-BE49-F238E27FC236}">
                <a16:creationId xmlns:a16="http://schemas.microsoft.com/office/drawing/2014/main" id="{C2B445E3-E822-3E45-92F0-82FE48A5B02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p:spTree>
    <p:extLst>
      <p:ext uri="{BB962C8B-B14F-4D97-AF65-F5344CB8AC3E}">
        <p14:creationId xmlns:p14="http://schemas.microsoft.com/office/powerpoint/2010/main" val="9066065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274320" y="1005842"/>
            <a:ext cx="8229600" cy="4525963"/>
          </a:xfrm>
          <a:prstGeom prst="rect">
            <a:avLst/>
          </a:prstGeom>
        </p:spPr>
        <p:txBody>
          <a:bodyPr/>
          <a:lstStyle>
            <a:lvl1pPr marL="0" indent="0">
              <a:buClr>
                <a:srgbClr val="993366"/>
              </a:buClr>
              <a:buSzPct val="120000"/>
              <a:buFont typeface="Wingdings" panose="05000000000000000000" pitchFamily="2" charset="2"/>
              <a:buNone/>
              <a:defRPr>
                <a:latin typeface="Times New Roman" panose="02020603050405020304" pitchFamily="18" charset="0"/>
                <a:cs typeface="Times New Roman" panose="02020603050405020304" pitchFamily="18" charset="0"/>
              </a:defRPr>
            </a:lvl1pPr>
            <a:lvl2pPr marL="417910" indent="-160735">
              <a:buClr>
                <a:srgbClr val="993366"/>
              </a:buClr>
              <a:buSzPct val="100000"/>
              <a:buFont typeface="Wingdings" panose="05000000000000000000" pitchFamily="2" charset="2"/>
              <a:buChar char="§"/>
              <a:defRPr sz="1500">
                <a:latin typeface="Times New Roman" panose="02020603050405020304" pitchFamily="18" charset="0"/>
                <a:cs typeface="Times New Roman" panose="02020603050405020304" pitchFamily="18" charset="0"/>
              </a:defRPr>
            </a:lvl2pPr>
          </a:lstStyle>
          <a:p>
            <a:pPr lvl="0"/>
            <a:endParaRPr lang="en-US" dirty="0"/>
          </a:p>
        </p:txBody>
      </p:sp>
      <p:sp>
        <p:nvSpPr>
          <p:cNvPr id="6" name="灯片编号占位符 5">
            <a:extLst>
              <a:ext uri="{FF2B5EF4-FFF2-40B4-BE49-F238E27FC236}">
                <a16:creationId xmlns:a16="http://schemas.microsoft.com/office/drawing/2014/main" id="{6B243437-0C0F-9740-816C-82DC46A2EDF7}"/>
              </a:ext>
            </a:extLst>
          </p:cNvPr>
          <p:cNvSpPr>
            <a:spLocks noGrp="1"/>
          </p:cNvSpPr>
          <p:nvPr>
            <p:ph type="sldNum" sz="quarter" idx="12"/>
          </p:nvPr>
        </p:nvSpPr>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63565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8FF954B3-0786-4CE2-AC75-D71CF7B53B7F}"/>
              </a:ext>
            </a:extLst>
          </p:cNvPr>
          <p:cNvSpPr>
            <a:spLocks noGrp="1"/>
          </p:cNvSpPr>
          <p:nvPr>
            <p:ph idx="10"/>
          </p:nvPr>
        </p:nvSpPr>
        <p:spPr>
          <a:xfrm>
            <a:off x="274320" y="1005842"/>
            <a:ext cx="8412480" cy="4525963"/>
          </a:xfrm>
          <a:prstGeom prst="rect">
            <a:avLst/>
          </a:prstGeom>
        </p:spPr>
        <p:txBody>
          <a:bodyPr/>
          <a:lstStyle>
            <a:lvl1pPr marL="192881" indent="-192881">
              <a:buClr>
                <a:srgbClr val="993366"/>
              </a:buClr>
              <a:buSzPct val="120000"/>
              <a:buFont typeface="Wingdings" panose="05000000000000000000" pitchFamily="2" charset="2"/>
              <a:buChar char="§"/>
              <a:defRPr>
                <a:latin typeface="Times New Roman" panose="02020603050405020304" pitchFamily="18" charset="0"/>
                <a:cs typeface="Times New Roman" panose="02020603050405020304" pitchFamily="18" charset="0"/>
              </a:defRPr>
            </a:lvl1pPr>
            <a:lvl2pPr marL="257175" indent="0">
              <a:buClr>
                <a:srgbClr val="993366"/>
              </a:buClr>
              <a:buSzPct val="110000"/>
              <a:buFont typeface="Wingdings" panose="05000000000000000000" pitchFamily="2" charset="2"/>
              <a:buNone/>
              <a:defRPr sz="1500">
                <a:latin typeface="Times New Roman" panose="02020603050405020304" pitchFamily="18" charset="0"/>
                <a:cs typeface="Times New Roman" panose="02020603050405020304" pitchFamily="18" charset="0"/>
              </a:defRPr>
            </a:lvl2pPr>
          </a:lstStyle>
          <a:p>
            <a:pPr lvl="1"/>
            <a:endParaRPr lang="en-US" dirty="0"/>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856966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矩形 11"/>
          <p:cNvSpPr/>
          <p:nvPr/>
        </p:nvSpPr>
        <p:spPr>
          <a:xfrm>
            <a:off x="0" y="27384"/>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副标题 8"/>
          <p:cNvSpPr>
            <a:spLocks noGrp="1"/>
          </p:cNvSpPr>
          <p:nvPr>
            <p:ph type="subTitle" idx="1"/>
          </p:nvPr>
        </p:nvSpPr>
        <p:spPr>
          <a:xfrm>
            <a:off x="1295400" y="3917032"/>
            <a:ext cx="6400800" cy="1600200"/>
          </a:xfrm>
          <a:prstGeom prst="rect">
            <a:avLst/>
          </a:prstGeom>
        </p:spPr>
        <p:txBody>
          <a:bodyPr/>
          <a:lstStyle>
            <a:lvl1pPr marL="0" indent="0" algn="ctr">
              <a:buNone/>
              <a:defRPr sz="195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172200" y="6191250"/>
            <a:ext cx="2476500" cy="476250"/>
          </a:xfrm>
          <a:prstGeom prst="rect">
            <a:avLst/>
          </a:prstGeom>
        </p:spPr>
        <p:txBody>
          <a:bodyPr/>
          <a:lstStyle/>
          <a:p>
            <a:fld id="{89EC54EF-1F4E-8446-BD70-4EA1E6DBC49F}" type="datetime1">
              <a:rPr lang="zh-CN" altLang="en-US" smtClean="0"/>
              <a:t>2022/9/26</a:t>
            </a:fld>
            <a:endParaRPr lang="zh-CN" altLang="en-US" dirty="0"/>
          </a:p>
        </p:txBody>
      </p:sp>
      <p:sp>
        <p:nvSpPr>
          <p:cNvPr id="17" name="页脚占位符 16"/>
          <p:cNvSpPr>
            <a:spLocks noGrp="1"/>
          </p:cNvSpPr>
          <p:nvPr>
            <p:ph type="ftr" sz="quarter" idx="11"/>
          </p:nvPr>
        </p:nvSpPr>
        <p:spPr>
          <a:xfrm>
            <a:off x="914400" y="6172200"/>
            <a:ext cx="3962400" cy="457200"/>
          </a:xfrm>
          <a:prstGeom prst="rect">
            <a:avLst/>
          </a:prstGeom>
        </p:spPr>
        <p:txBody>
          <a:bodyPr/>
          <a:lstStyle/>
          <a:p>
            <a:endParaRPr lang="zh-CN" altLang="en-US" dirty="0"/>
          </a:p>
        </p:txBody>
      </p:sp>
      <p:sp>
        <p:nvSpPr>
          <p:cNvPr id="29" name="灯片编号占位符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050">
                <a:solidFill>
                  <a:srgbClr val="FFFFFF"/>
                </a:solidFill>
              </a:defRPr>
            </a:lvl1pPr>
          </a:lstStyle>
          <a:p>
            <a:fld id="{39A3602C-EB29-4707-8C37-0A26B1ED328C}" type="slidenum">
              <a:rPr lang="zh-CN" altLang="en-US" smtClean="0"/>
              <a:t>‹#›</a:t>
            </a:fld>
            <a:endParaRPr lang="zh-CN" altLang="en-US"/>
          </a:p>
        </p:txBody>
      </p:sp>
      <p:sp>
        <p:nvSpPr>
          <p:cNvPr id="7" name="矩形 6"/>
          <p:cNvSpPr/>
          <p:nvPr/>
        </p:nvSpPr>
        <p:spPr>
          <a:xfrm>
            <a:off x="-1" y="1863132"/>
            <a:ext cx="9144001" cy="1527349"/>
          </a:xfrm>
          <a:prstGeom prst="rect">
            <a:avLst/>
          </a:prstGeom>
          <a:solidFill>
            <a:srgbClr val="99336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1" y="1810547"/>
            <a:ext cx="9144001" cy="119406"/>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1" y="3389782"/>
            <a:ext cx="9144000" cy="111226"/>
          </a:xfrm>
          <a:prstGeom prst="rect">
            <a:avLst/>
          </a:prstGeom>
          <a:solidFill>
            <a:schemeClr val="tx2">
              <a:lumMod val="40000"/>
              <a:lumOff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标题 7"/>
          <p:cNvSpPr>
            <a:spLocks noGrp="1"/>
          </p:cNvSpPr>
          <p:nvPr>
            <p:ph type="ctrTitle"/>
          </p:nvPr>
        </p:nvSpPr>
        <p:spPr>
          <a:xfrm>
            <a:off x="457200" y="1919759"/>
            <a:ext cx="8229600" cy="1470025"/>
          </a:xfrm>
          <a:prstGeom prst="rect">
            <a:avLst/>
          </a:prstGeo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pic>
        <p:nvPicPr>
          <p:cNvPr id="13" name="图片 6">
            <a:extLst>
              <a:ext uri="{FF2B5EF4-FFF2-40B4-BE49-F238E27FC236}">
                <a16:creationId xmlns:a16="http://schemas.microsoft.com/office/drawing/2014/main" id="{C2B445E3-E822-3E45-92F0-82FE48A5B02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p:spTree>
    <p:extLst>
      <p:ext uri="{BB962C8B-B14F-4D97-AF65-F5344CB8AC3E}">
        <p14:creationId xmlns:p14="http://schemas.microsoft.com/office/powerpoint/2010/main" val="4251413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74320" y="1005842"/>
            <a:ext cx="8229600" cy="4525963"/>
          </a:xfrm>
          <a:prstGeom prst="rect">
            <a:avLst/>
          </a:prstGeom>
        </p:spPr>
        <p:txBody>
          <a:bodyPr/>
          <a:lstStyle>
            <a:lvl1pPr marL="0" indent="0">
              <a:buClr>
                <a:srgbClr val="993366"/>
              </a:buClr>
              <a:buSzPct val="120000"/>
              <a:buFont typeface="Wingdings" panose="05000000000000000000" pitchFamily="2" charset="2"/>
              <a:buNone/>
              <a:defRPr>
                <a:latin typeface="Times New Roman" panose="02020603050405020304" pitchFamily="18" charset="0"/>
                <a:cs typeface="Times New Roman" panose="02020603050405020304" pitchFamily="18" charset="0"/>
              </a:defRPr>
            </a:lvl1pPr>
            <a:lvl2pPr marL="417910" indent="-160735">
              <a:buClr>
                <a:srgbClr val="993366"/>
              </a:buClr>
              <a:buSzPct val="100000"/>
              <a:buFont typeface="Wingdings" panose="05000000000000000000" pitchFamily="2" charset="2"/>
              <a:buChar char="§"/>
              <a:defRPr sz="1500">
                <a:latin typeface="Times New Roman" panose="02020603050405020304" pitchFamily="18" charset="0"/>
                <a:cs typeface="Times New Roman" panose="02020603050405020304" pitchFamily="18" charset="0"/>
              </a:defRPr>
            </a:lvl2pPr>
          </a:lstStyle>
          <a:p>
            <a:pPr lvl="0"/>
            <a:endParaRPr lang="en-US" dirty="0"/>
          </a:p>
        </p:txBody>
      </p:sp>
      <p:sp>
        <p:nvSpPr>
          <p:cNvPr id="6" name="灯片编号占位符 5">
            <a:extLst>
              <a:ext uri="{FF2B5EF4-FFF2-40B4-BE49-F238E27FC236}">
                <a16:creationId xmlns:a16="http://schemas.microsoft.com/office/drawing/2014/main" id="{6B243437-0C0F-9740-816C-82DC46A2EDF7}"/>
              </a:ext>
            </a:extLst>
          </p:cNvPr>
          <p:cNvSpPr>
            <a:spLocks noGrp="1"/>
          </p:cNvSpPr>
          <p:nvPr>
            <p:ph type="sldNum" sz="quarter" idx="12"/>
          </p:nvPr>
        </p:nvSpPr>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94822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 y="-42864"/>
            <a:ext cx="7378700" cy="838200"/>
          </a:xfrm>
          <a:prstGeom prst="rect">
            <a:avLst/>
          </a:prstGeo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8FF954B3-0786-4CE2-AC75-D71CF7B53B7F}"/>
              </a:ext>
            </a:extLst>
          </p:cNvPr>
          <p:cNvSpPr>
            <a:spLocks noGrp="1"/>
          </p:cNvSpPr>
          <p:nvPr>
            <p:ph idx="10"/>
          </p:nvPr>
        </p:nvSpPr>
        <p:spPr>
          <a:xfrm>
            <a:off x="274320" y="1005842"/>
            <a:ext cx="8412480" cy="4525963"/>
          </a:xfrm>
          <a:prstGeom prst="rect">
            <a:avLst/>
          </a:prstGeom>
        </p:spPr>
        <p:txBody>
          <a:bodyPr/>
          <a:lstStyle>
            <a:lvl1pPr marL="192881" indent="-192881">
              <a:buClr>
                <a:srgbClr val="993366"/>
              </a:buClr>
              <a:buSzPct val="120000"/>
              <a:buFont typeface="Wingdings" panose="05000000000000000000" pitchFamily="2" charset="2"/>
              <a:buChar char="§"/>
              <a:defRPr>
                <a:latin typeface="Times New Roman" panose="02020603050405020304" pitchFamily="18" charset="0"/>
                <a:cs typeface="Times New Roman" panose="02020603050405020304" pitchFamily="18" charset="0"/>
              </a:defRPr>
            </a:lvl1pPr>
            <a:lvl2pPr marL="257175" indent="0">
              <a:buClr>
                <a:srgbClr val="993366"/>
              </a:buClr>
              <a:buSzPct val="110000"/>
              <a:buFont typeface="Wingdings" panose="05000000000000000000" pitchFamily="2" charset="2"/>
              <a:buNone/>
              <a:defRPr sz="1500">
                <a:latin typeface="Times New Roman" panose="02020603050405020304" pitchFamily="18" charset="0"/>
                <a:cs typeface="Times New Roman" panose="02020603050405020304" pitchFamily="18" charset="0"/>
              </a:defRPr>
            </a:lvl2pPr>
          </a:lstStyle>
          <a:p>
            <a:pPr lvl="1"/>
            <a:endParaRPr lang="en-US" dirty="0"/>
          </a:p>
        </p:txBody>
      </p:sp>
      <p:sp>
        <p:nvSpPr>
          <p:cNvPr id="9" name="灯片编号占位符 8">
            <a:extLst>
              <a:ext uri="{FF2B5EF4-FFF2-40B4-BE49-F238E27FC236}">
                <a16:creationId xmlns:a16="http://schemas.microsoft.com/office/drawing/2014/main" id="{590715EB-3EF4-0C46-AC82-A97C396002BD}"/>
              </a:ext>
            </a:extLst>
          </p:cNvPr>
          <p:cNvSpPr>
            <a:spLocks noGrp="1"/>
          </p:cNvSpPr>
          <p:nvPr>
            <p:ph type="sldNum" sz="quarter" idx="13"/>
          </p:nvPr>
        </p:nvSpPr>
        <p:spPr>
          <a:xfrm>
            <a:off x="8614610" y="6614213"/>
            <a:ext cx="443088" cy="241172"/>
          </a:xfrm>
        </p:spPr>
        <p:txBody>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1952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2" name="矩形 11"/>
          <p:cNvSpPr/>
          <p:nvPr/>
        </p:nvSpPr>
        <p:spPr>
          <a:xfrm>
            <a:off x="0" y="27384"/>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副标题 8"/>
          <p:cNvSpPr>
            <a:spLocks noGrp="1"/>
          </p:cNvSpPr>
          <p:nvPr>
            <p:ph type="subTitle" idx="1"/>
          </p:nvPr>
        </p:nvSpPr>
        <p:spPr>
          <a:xfrm>
            <a:off x="1295400" y="3917032"/>
            <a:ext cx="6400800" cy="1600200"/>
          </a:xfrm>
          <a:prstGeom prst="rect">
            <a:avLst/>
          </a:prstGeom>
        </p:spPr>
        <p:txBody>
          <a:bodyPr/>
          <a:lstStyle>
            <a:lvl1pPr marL="0" indent="0" algn="ctr">
              <a:buNone/>
              <a:defRPr sz="195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6172200" y="6191250"/>
            <a:ext cx="2476500" cy="476250"/>
          </a:xfrm>
          <a:prstGeom prst="rect">
            <a:avLst/>
          </a:prstGeom>
        </p:spPr>
        <p:txBody>
          <a:bodyPr/>
          <a:lstStyle/>
          <a:p>
            <a:fld id="{89EC54EF-1F4E-8446-BD70-4EA1E6DBC49F}" type="datetime1">
              <a:rPr lang="zh-CN" altLang="en-US" smtClean="0"/>
              <a:t>2022/9/26</a:t>
            </a:fld>
            <a:endParaRPr lang="zh-CN" altLang="en-US" dirty="0"/>
          </a:p>
        </p:txBody>
      </p:sp>
      <p:sp>
        <p:nvSpPr>
          <p:cNvPr id="17" name="页脚占位符 16"/>
          <p:cNvSpPr>
            <a:spLocks noGrp="1"/>
          </p:cNvSpPr>
          <p:nvPr>
            <p:ph type="ftr" sz="quarter" idx="11"/>
          </p:nvPr>
        </p:nvSpPr>
        <p:spPr>
          <a:xfrm>
            <a:off x="914400" y="6172200"/>
            <a:ext cx="3962400" cy="457200"/>
          </a:xfrm>
          <a:prstGeom prst="rect">
            <a:avLst/>
          </a:prstGeom>
        </p:spPr>
        <p:txBody>
          <a:bodyPr/>
          <a:lstStyle/>
          <a:p>
            <a:endParaRPr lang="zh-CN" altLang="en-US" dirty="0"/>
          </a:p>
        </p:txBody>
      </p:sp>
      <p:sp>
        <p:nvSpPr>
          <p:cNvPr id="29" name="灯片编号占位符 28"/>
          <p:cNvSpPr>
            <a:spLocks noGrp="1"/>
          </p:cNvSpPr>
          <p:nvPr>
            <p:ph type="sldNum" sz="quarter" idx="12"/>
          </p:nvPr>
        </p:nvSpPr>
        <p:spPr>
          <a:xfrm>
            <a:off x="146304" y="6210300"/>
            <a:ext cx="457200" cy="457200"/>
          </a:xfrm>
          <a:prstGeom prst="ellipse">
            <a:avLst/>
          </a:prstGeom>
        </p:spPr>
        <p:txBody>
          <a:bodyPr lIns="0" tIns="0" rIns="0" bIns="0">
            <a:noAutofit/>
          </a:bodyPr>
          <a:lstStyle>
            <a:lvl1pPr>
              <a:defRPr sz="1050">
                <a:solidFill>
                  <a:srgbClr val="FFFFFF"/>
                </a:solidFill>
              </a:defRPr>
            </a:lvl1pPr>
          </a:lstStyle>
          <a:p>
            <a:fld id="{39A3602C-EB29-4707-8C37-0A26B1ED328C}" type="slidenum">
              <a:rPr lang="zh-CN" altLang="en-US" smtClean="0"/>
              <a:t>‹#›</a:t>
            </a:fld>
            <a:endParaRPr lang="zh-CN" altLang="en-US"/>
          </a:p>
        </p:txBody>
      </p:sp>
      <p:sp>
        <p:nvSpPr>
          <p:cNvPr id="7" name="矩形 6"/>
          <p:cNvSpPr/>
          <p:nvPr/>
        </p:nvSpPr>
        <p:spPr>
          <a:xfrm>
            <a:off x="-1" y="1863132"/>
            <a:ext cx="9144001" cy="1527349"/>
          </a:xfrm>
          <a:prstGeom prst="rect">
            <a:avLst/>
          </a:prstGeom>
          <a:solidFill>
            <a:srgbClr val="993366"/>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1" y="1810547"/>
            <a:ext cx="9144001" cy="119406"/>
          </a:xfrm>
          <a:prstGeom prst="rect">
            <a:avLst/>
          </a:prstGeom>
          <a:solidFill>
            <a:schemeClr val="tx2">
              <a:lumMod val="20000"/>
              <a:lumOff val="8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矩形 10"/>
          <p:cNvSpPr/>
          <p:nvPr/>
        </p:nvSpPr>
        <p:spPr>
          <a:xfrm>
            <a:off x="1" y="3389782"/>
            <a:ext cx="9144000" cy="111226"/>
          </a:xfrm>
          <a:prstGeom prst="rect">
            <a:avLst/>
          </a:prstGeom>
          <a:solidFill>
            <a:schemeClr val="tx2">
              <a:lumMod val="40000"/>
              <a:lumOff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标题 7"/>
          <p:cNvSpPr>
            <a:spLocks noGrp="1"/>
          </p:cNvSpPr>
          <p:nvPr>
            <p:ph type="ctrTitle"/>
          </p:nvPr>
        </p:nvSpPr>
        <p:spPr>
          <a:xfrm>
            <a:off x="457200" y="1919759"/>
            <a:ext cx="8229600" cy="1470025"/>
          </a:xfrm>
          <a:prstGeom prst="rect">
            <a:avLst/>
          </a:prstGeom>
        </p:spPr>
        <p:txBody>
          <a:bodyPr anchor="ctr"/>
          <a:lstStyle>
            <a:lvl1pPr algn="ctr">
              <a:defRPr lang="en-US" dirty="0">
                <a:solidFill>
                  <a:srgbClr val="FFFFFF"/>
                </a:solidFill>
              </a:defRPr>
            </a:lvl1pPr>
          </a:lstStyle>
          <a:p>
            <a:r>
              <a:rPr kumimoji="0" lang="zh-CN" altLang="en-US" dirty="0"/>
              <a:t>单击此处编辑母版标题样式</a:t>
            </a:r>
            <a:endParaRPr kumimoji="0" lang="en-US" dirty="0"/>
          </a:p>
        </p:txBody>
      </p:sp>
      <p:pic>
        <p:nvPicPr>
          <p:cNvPr id="13" name="图片 6">
            <a:extLst>
              <a:ext uri="{FF2B5EF4-FFF2-40B4-BE49-F238E27FC236}">
                <a16:creationId xmlns:a16="http://schemas.microsoft.com/office/drawing/2014/main" id="{C2B445E3-E822-3E45-92F0-82FE48A5B022}"/>
              </a:ext>
            </a:extLst>
          </p:cNvPr>
          <p:cNvPicPr preferRelativeResize="0">
            <a:picLocks/>
          </p:cNvPicPr>
          <p:nvPr userDrawn="1"/>
        </p:nvPicPr>
        <p:blipFill rotWithShape="1">
          <a:blip r:embed="rId2">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p:spTree>
    <p:extLst>
      <p:ext uri="{BB962C8B-B14F-4D97-AF65-F5344CB8AC3E}">
        <p14:creationId xmlns:p14="http://schemas.microsoft.com/office/powerpoint/2010/main" val="3554205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customXml" Target="../ink/ink4.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customXml" Target="../ink/ink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6.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FEBDF6B-DB55-B14F-A857-0046288E2810}"/>
              </a:ext>
            </a:extLst>
          </p:cNvPr>
          <p:cNvSpPr/>
          <p:nvPr userDrawn="1"/>
        </p:nvSpPr>
        <p:spPr>
          <a:xfrm>
            <a:off x="-6660" y="6604260"/>
            <a:ext cx="9151200" cy="270000"/>
          </a:xfrm>
          <a:prstGeom prst="rect">
            <a:avLst/>
          </a:prstGeom>
          <a:solidFill>
            <a:schemeClr val="bg1">
              <a:lumMod val="85000"/>
              <a:alpha val="78545"/>
            </a:scheme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1029" name="Rectangle 2"/>
          <p:cNvSpPr>
            <a:spLocks noGrp="1" noChangeArrowheads="1"/>
          </p:cNvSpPr>
          <p:nvPr>
            <p:ph type="title"/>
          </p:nvPr>
        </p:nvSpPr>
        <p:spPr bwMode="auto">
          <a:xfrm>
            <a:off x="1" y="-42864"/>
            <a:ext cx="73787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 name="Rectangle 6"/>
          <p:cNvSpPr>
            <a:spLocks noGrp="1" noChangeArrowheads="1"/>
          </p:cNvSpPr>
          <p:nvPr>
            <p:ph type="sldNum" sz="quarter" idx="4"/>
          </p:nvPr>
        </p:nvSpPr>
        <p:spPr bwMode="auto">
          <a:xfrm>
            <a:off x="8614610" y="6623738"/>
            <a:ext cx="443088" cy="2411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pic>
        <p:nvPicPr>
          <p:cNvPr id="10" name="图片 6">
            <a:extLst>
              <a:ext uri="{FF2B5EF4-FFF2-40B4-BE49-F238E27FC236}">
                <a16:creationId xmlns:a16="http://schemas.microsoft.com/office/drawing/2014/main" id="{50E6973F-6D58-4C1D-B55D-9CDB16A40C4F}"/>
              </a:ext>
            </a:extLst>
          </p:cNvPr>
          <p:cNvPicPr preferRelativeResize="0">
            <a:picLocks/>
          </p:cNvPicPr>
          <p:nvPr userDrawn="1"/>
        </p:nvPicPr>
        <p:blipFill rotWithShape="1">
          <a:blip r:embed="rId5">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墨迹 29">
                <a:extLst>
                  <a:ext uri="{FF2B5EF4-FFF2-40B4-BE49-F238E27FC236}">
                    <a16:creationId xmlns:a16="http://schemas.microsoft.com/office/drawing/2014/main" id="{86EAC30B-8227-4EBB-BA31-3E3FF174BB08}"/>
                  </a:ext>
                </a:extLst>
              </p14:cNvPr>
              <p14:cNvContentPartPr/>
              <p14:nvPr userDrawn="1"/>
            </p14:nvContentPartPr>
            <p14:xfrm>
              <a:off x="-4053" y="780690"/>
              <a:ext cx="8792090" cy="360"/>
            </p14:xfrm>
          </p:contentPart>
        </mc:Choice>
        <mc:Fallback xmlns="">
          <p:pic>
            <p:nvPicPr>
              <p:cNvPr id="11" name="墨迹 29">
                <a:extLst>
                  <a:ext uri="{FF2B5EF4-FFF2-40B4-BE49-F238E27FC236}">
                    <a16:creationId xmlns:a16="http://schemas.microsoft.com/office/drawing/2014/main" id="{86EAC30B-8227-4EBB-BA31-3E3FF174BB08}"/>
                  </a:ext>
                </a:extLst>
              </p:cNvPr>
              <p:cNvPicPr/>
              <p:nvPr/>
            </p:nvPicPr>
            <p:blipFill>
              <a:blip r:embed="rId7"/>
              <a:stretch>
                <a:fillRect/>
              </a:stretch>
            </p:blipFill>
            <p:spPr>
              <a:xfrm>
                <a:off x="-13053" y="771690"/>
                <a:ext cx="8809730" cy="18000"/>
              </a:xfrm>
              <a:prstGeom prst="rect">
                <a:avLst/>
              </a:prstGeom>
            </p:spPr>
          </p:pic>
        </mc:Fallback>
      </mc:AlternateContent>
      <p:sp>
        <p:nvSpPr>
          <p:cNvPr id="13" name="Content Placeholder 2"/>
          <p:cNvSpPr txBox="1">
            <a:spLocks/>
          </p:cNvSpPr>
          <p:nvPr userDrawn="1"/>
        </p:nvSpPr>
        <p:spPr>
          <a:xfrm>
            <a:off x="274320" y="1005842"/>
            <a:ext cx="8229600" cy="4525963"/>
          </a:xfrm>
          <a:prstGeom prst="rect">
            <a:avLst/>
          </a:prstGeom>
        </p:spPr>
        <p:txBody>
          <a:bodyPr/>
          <a:lstStyle>
            <a:lvl1pPr marL="257175" indent="-257175" algn="l" rtl="0" eaLnBrk="0" fontAlgn="base" hangingPunct="0">
              <a:spcBef>
                <a:spcPct val="20000"/>
              </a:spcBef>
              <a:spcAft>
                <a:spcPct val="0"/>
              </a:spcAft>
              <a:buClr>
                <a:srgbClr val="993366"/>
              </a:buClr>
              <a:buSzPct val="120000"/>
              <a:buFont typeface="Wingdings" panose="05000000000000000000" pitchFamily="2" charset="2"/>
              <a:buChar char="§"/>
              <a:defRPr sz="2400">
                <a:solidFill>
                  <a:schemeClr val="tx1"/>
                </a:solidFill>
                <a:latin typeface="Times New Roman" panose="02020603050405020304" pitchFamily="18" charset="0"/>
                <a:ea typeface="ＭＳ Ｐゴシック" pitchFamily="-65" charset="-128"/>
                <a:cs typeface="Times New Roman" panose="02020603050405020304" pitchFamily="18" charset="0"/>
              </a:defRPr>
            </a:lvl1pPr>
            <a:lvl2pPr marL="557213" indent="-214313" algn="l" rtl="0" eaLnBrk="0" fontAlgn="base" hangingPunct="0">
              <a:spcBef>
                <a:spcPct val="20000"/>
              </a:spcBef>
              <a:spcAft>
                <a:spcPct val="0"/>
              </a:spcAft>
              <a:buClr>
                <a:srgbClr val="993366"/>
              </a:buClr>
              <a:buSzPct val="100000"/>
              <a:buFont typeface="Wingdings" panose="05000000000000000000" pitchFamily="2" charset="2"/>
              <a:buChar char="§"/>
              <a:defRPr sz="2000">
                <a:solidFill>
                  <a:schemeClr val="tx1"/>
                </a:solidFill>
                <a:latin typeface="Times New Roman" panose="02020603050405020304" pitchFamily="18" charset="0"/>
                <a:ea typeface="ＭＳ Ｐゴシック" pitchFamily="-65" charset="-128"/>
                <a:cs typeface="Times New Roman" panose="02020603050405020304" pitchFamily="18" charset="0"/>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endParaRPr lang="en-US" sz="1800" kern="0" dirty="0"/>
          </a:p>
        </p:txBody>
      </p:sp>
      <p:sp>
        <p:nvSpPr>
          <p:cNvPr id="2" name="TextBox 1"/>
          <p:cNvSpPr txBox="1"/>
          <p:nvPr userDrawn="1"/>
        </p:nvSpPr>
        <p:spPr>
          <a:xfrm>
            <a:off x="274321" y="1275807"/>
            <a:ext cx="6684917" cy="646331"/>
          </a:xfrm>
          <a:prstGeom prst="rect">
            <a:avLst/>
          </a:prstGeom>
          <a:noFill/>
        </p:spPr>
        <p:txBody>
          <a:bodyPr wrap="square" rtlCol="0">
            <a:spAutoFit/>
          </a:bodyPr>
          <a:lstStyle/>
          <a:p>
            <a:pPr marL="257175" indent="-257175">
              <a:buFont typeface="Wingdings" panose="05000000000000000000" pitchFamily="2" charset="2"/>
              <a:buChar char="§"/>
            </a:pPr>
            <a:endParaRPr lang="en-US" sz="1800" dirty="0">
              <a:solidFill>
                <a:schemeClr val="tx1"/>
              </a:solidFill>
            </a:endParaRPr>
          </a:p>
          <a:p>
            <a:pPr marL="257175" indent="-257175">
              <a:buFont typeface="Wingdings" panose="05000000000000000000" pitchFamily="2" charset="2"/>
              <a:buChar char="§"/>
            </a:pPr>
            <a:endParaRPr lang="en-US" sz="1800" dirty="0">
              <a:solidFill>
                <a:schemeClr val="tx1"/>
              </a:solidFill>
            </a:endParaRPr>
          </a:p>
        </p:txBody>
      </p:sp>
      <p:cxnSp>
        <p:nvCxnSpPr>
          <p:cNvPr id="14" name="直线连接符 13">
            <a:extLst>
              <a:ext uri="{FF2B5EF4-FFF2-40B4-BE49-F238E27FC236}">
                <a16:creationId xmlns:a16="http://schemas.microsoft.com/office/drawing/2014/main" id="{246AEA7D-0F57-0F41-B252-E6E1C12AB5C5}"/>
              </a:ext>
            </a:extLst>
          </p:cNvPr>
          <p:cNvCxnSpPr>
            <a:cxnSpLocks/>
          </p:cNvCxnSpPr>
          <p:nvPr userDrawn="1"/>
        </p:nvCxnSpPr>
        <p:spPr>
          <a:xfrm>
            <a:off x="-5387" y="780690"/>
            <a:ext cx="4257900" cy="0"/>
          </a:xfrm>
          <a:prstGeom prst="line">
            <a:avLst/>
          </a:prstGeom>
          <a:ln w="72009">
            <a:solidFill>
              <a:srgbClr val="993366"/>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27B3919-96D5-AF48-B410-0117DC5DB682}"/>
              </a:ext>
            </a:extLst>
          </p:cNvPr>
          <p:cNvSpPr/>
          <p:nvPr userDrawn="1"/>
        </p:nvSpPr>
        <p:spPr>
          <a:xfrm>
            <a:off x="-6660" y="6604260"/>
            <a:ext cx="2286000" cy="270000"/>
          </a:xfrm>
          <a:prstGeom prst="rect">
            <a:avLst/>
          </a:prstGeom>
          <a:solidFill>
            <a:srgbClr val="993366">
              <a:alpha val="85000"/>
            </a:srgb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2857135666"/>
      </p:ext>
    </p:extLst>
  </p:cSld>
  <p:clrMap bg1="lt1" tx1="dk1" bg2="lt2" tx2="dk2" accent1="accent1" accent2="accent2" accent3="accent3" accent4="accent4" accent5="accent5" accent6="accent6" hlink="hlink" folHlink="folHlink"/>
  <p:sldLayoutIdLst>
    <p:sldLayoutId id="2147483690" r:id="rId1"/>
    <p:sldLayoutId id="2147483692" r:id="rId2"/>
    <p:sldLayoutId id="2147483714" r:id="rId3"/>
  </p:sldLayoutIdLst>
  <p:hf hdr="0" dt="0"/>
  <p:txStyles>
    <p:titleStyle>
      <a:lvl1pPr algn="l" rtl="0" eaLnBrk="0" fontAlgn="base" hangingPunct="0">
        <a:spcBef>
          <a:spcPct val="0"/>
        </a:spcBef>
        <a:spcAft>
          <a:spcPct val="0"/>
        </a:spcAft>
        <a:defRPr sz="2400" b="1">
          <a:solidFill>
            <a:schemeClr val="tx1"/>
          </a:solidFill>
          <a:effectLst>
            <a:outerShdw blurRad="50800" dist="38100" dir="2700000">
              <a:schemeClr val="tx1">
                <a:alpha val="50000"/>
              </a:schemeClr>
            </a:outerShdw>
          </a:effectLst>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5pPr>
      <a:lvl6pPr marL="257175" algn="l" rtl="0" fontAlgn="base">
        <a:spcBef>
          <a:spcPct val="0"/>
        </a:spcBef>
        <a:spcAft>
          <a:spcPct val="0"/>
        </a:spcAft>
        <a:defRPr sz="2475" b="1">
          <a:solidFill>
            <a:schemeClr val="bg1"/>
          </a:solidFill>
          <a:latin typeface="Arial" charset="0"/>
        </a:defRPr>
      </a:lvl6pPr>
      <a:lvl7pPr marL="514350" algn="l" rtl="0" fontAlgn="base">
        <a:spcBef>
          <a:spcPct val="0"/>
        </a:spcBef>
        <a:spcAft>
          <a:spcPct val="0"/>
        </a:spcAft>
        <a:defRPr sz="2475" b="1">
          <a:solidFill>
            <a:schemeClr val="bg1"/>
          </a:solidFill>
          <a:latin typeface="Arial" charset="0"/>
        </a:defRPr>
      </a:lvl7pPr>
      <a:lvl8pPr marL="771525" algn="l" rtl="0" fontAlgn="base">
        <a:spcBef>
          <a:spcPct val="0"/>
        </a:spcBef>
        <a:spcAft>
          <a:spcPct val="0"/>
        </a:spcAft>
        <a:defRPr sz="2475" b="1">
          <a:solidFill>
            <a:schemeClr val="bg1"/>
          </a:solidFill>
          <a:latin typeface="Arial" charset="0"/>
        </a:defRPr>
      </a:lvl8pPr>
      <a:lvl9pPr marL="1028700" algn="l" rtl="0" fontAlgn="base">
        <a:spcBef>
          <a:spcPct val="0"/>
        </a:spcBef>
        <a:spcAft>
          <a:spcPct val="0"/>
        </a:spcAft>
        <a:defRPr sz="2475" b="1">
          <a:solidFill>
            <a:schemeClr val="bg1"/>
          </a:solidFill>
          <a:latin typeface="Arial" charset="0"/>
        </a:defRPr>
      </a:lvl9pPr>
    </p:titleStyle>
    <p:body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FEBDF6B-DB55-B14F-A857-0046288E2810}"/>
              </a:ext>
            </a:extLst>
          </p:cNvPr>
          <p:cNvSpPr/>
          <p:nvPr userDrawn="1"/>
        </p:nvSpPr>
        <p:spPr>
          <a:xfrm>
            <a:off x="-6660" y="6604260"/>
            <a:ext cx="9151200" cy="270000"/>
          </a:xfrm>
          <a:prstGeom prst="rect">
            <a:avLst/>
          </a:prstGeom>
          <a:solidFill>
            <a:schemeClr val="bg1">
              <a:lumMod val="85000"/>
              <a:alpha val="78545"/>
            </a:scheme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1029" name="Rectangle 2"/>
          <p:cNvSpPr>
            <a:spLocks noGrp="1" noChangeArrowheads="1"/>
          </p:cNvSpPr>
          <p:nvPr>
            <p:ph type="title"/>
          </p:nvPr>
        </p:nvSpPr>
        <p:spPr bwMode="auto">
          <a:xfrm>
            <a:off x="1" y="-42864"/>
            <a:ext cx="73787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 name="Rectangle 6"/>
          <p:cNvSpPr>
            <a:spLocks noGrp="1" noChangeArrowheads="1"/>
          </p:cNvSpPr>
          <p:nvPr>
            <p:ph type="sldNum" sz="quarter" idx="4"/>
          </p:nvPr>
        </p:nvSpPr>
        <p:spPr bwMode="auto">
          <a:xfrm>
            <a:off x="8614610" y="6623738"/>
            <a:ext cx="443088" cy="2411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pic>
        <p:nvPicPr>
          <p:cNvPr id="10" name="图片 6">
            <a:extLst>
              <a:ext uri="{FF2B5EF4-FFF2-40B4-BE49-F238E27FC236}">
                <a16:creationId xmlns:a16="http://schemas.microsoft.com/office/drawing/2014/main" id="{50E6973F-6D58-4C1D-B55D-9CDB16A40C4F}"/>
              </a:ext>
            </a:extLst>
          </p:cNvPr>
          <p:cNvPicPr preferRelativeResize="0">
            <a:picLocks/>
          </p:cNvPicPr>
          <p:nvPr userDrawn="1"/>
        </p:nvPicPr>
        <p:blipFill rotWithShape="1">
          <a:blip r:embed="rId5">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墨迹 29">
                <a:extLst>
                  <a:ext uri="{FF2B5EF4-FFF2-40B4-BE49-F238E27FC236}">
                    <a16:creationId xmlns:a16="http://schemas.microsoft.com/office/drawing/2014/main" id="{86EAC30B-8227-4EBB-BA31-3E3FF174BB08}"/>
                  </a:ext>
                </a:extLst>
              </p14:cNvPr>
              <p14:cNvContentPartPr/>
              <p14:nvPr userDrawn="1"/>
            </p14:nvContentPartPr>
            <p14:xfrm>
              <a:off x="-4053" y="780690"/>
              <a:ext cx="8792090" cy="360"/>
            </p14:xfrm>
          </p:contentPart>
        </mc:Choice>
        <mc:Fallback xmlns="">
          <p:pic>
            <p:nvPicPr>
              <p:cNvPr id="11" name="墨迹 29">
                <a:extLst>
                  <a:ext uri="{FF2B5EF4-FFF2-40B4-BE49-F238E27FC236}">
                    <a16:creationId xmlns:a16="http://schemas.microsoft.com/office/drawing/2014/main" id="{86EAC30B-8227-4EBB-BA31-3E3FF174BB08}"/>
                  </a:ext>
                </a:extLst>
              </p:cNvPr>
              <p:cNvPicPr/>
              <p:nvPr/>
            </p:nvPicPr>
            <p:blipFill>
              <a:blip r:embed="rId7"/>
              <a:stretch>
                <a:fillRect/>
              </a:stretch>
            </p:blipFill>
            <p:spPr>
              <a:xfrm>
                <a:off x="-13053" y="771690"/>
                <a:ext cx="8809730" cy="18000"/>
              </a:xfrm>
              <a:prstGeom prst="rect">
                <a:avLst/>
              </a:prstGeom>
            </p:spPr>
          </p:pic>
        </mc:Fallback>
      </mc:AlternateContent>
      <p:sp>
        <p:nvSpPr>
          <p:cNvPr id="13" name="Content Placeholder 2"/>
          <p:cNvSpPr txBox="1">
            <a:spLocks/>
          </p:cNvSpPr>
          <p:nvPr userDrawn="1"/>
        </p:nvSpPr>
        <p:spPr>
          <a:xfrm>
            <a:off x="274320" y="1005842"/>
            <a:ext cx="8229600" cy="4525963"/>
          </a:xfrm>
          <a:prstGeom prst="rect">
            <a:avLst/>
          </a:prstGeom>
        </p:spPr>
        <p:txBody>
          <a:bodyPr/>
          <a:lstStyle>
            <a:lvl1pPr marL="257175" indent="-257175" algn="l" rtl="0" eaLnBrk="0" fontAlgn="base" hangingPunct="0">
              <a:spcBef>
                <a:spcPct val="20000"/>
              </a:spcBef>
              <a:spcAft>
                <a:spcPct val="0"/>
              </a:spcAft>
              <a:buClr>
                <a:srgbClr val="993366"/>
              </a:buClr>
              <a:buSzPct val="120000"/>
              <a:buFont typeface="Wingdings" panose="05000000000000000000" pitchFamily="2" charset="2"/>
              <a:buChar char="§"/>
              <a:defRPr sz="2400">
                <a:solidFill>
                  <a:schemeClr val="tx1"/>
                </a:solidFill>
                <a:latin typeface="Times New Roman" panose="02020603050405020304" pitchFamily="18" charset="0"/>
                <a:ea typeface="ＭＳ Ｐゴシック" pitchFamily="-65" charset="-128"/>
                <a:cs typeface="Times New Roman" panose="02020603050405020304" pitchFamily="18" charset="0"/>
              </a:defRPr>
            </a:lvl1pPr>
            <a:lvl2pPr marL="557213" indent="-214313" algn="l" rtl="0" eaLnBrk="0" fontAlgn="base" hangingPunct="0">
              <a:spcBef>
                <a:spcPct val="20000"/>
              </a:spcBef>
              <a:spcAft>
                <a:spcPct val="0"/>
              </a:spcAft>
              <a:buClr>
                <a:srgbClr val="993366"/>
              </a:buClr>
              <a:buSzPct val="100000"/>
              <a:buFont typeface="Wingdings" panose="05000000000000000000" pitchFamily="2" charset="2"/>
              <a:buChar char="§"/>
              <a:defRPr sz="2000">
                <a:solidFill>
                  <a:schemeClr val="tx1"/>
                </a:solidFill>
                <a:latin typeface="Times New Roman" panose="02020603050405020304" pitchFamily="18" charset="0"/>
                <a:ea typeface="ＭＳ Ｐゴシック" pitchFamily="-65" charset="-128"/>
                <a:cs typeface="Times New Roman" panose="02020603050405020304" pitchFamily="18" charset="0"/>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endParaRPr lang="en-US" sz="1800" kern="0" dirty="0"/>
          </a:p>
        </p:txBody>
      </p:sp>
      <p:sp>
        <p:nvSpPr>
          <p:cNvPr id="2" name="TextBox 1"/>
          <p:cNvSpPr txBox="1"/>
          <p:nvPr userDrawn="1"/>
        </p:nvSpPr>
        <p:spPr>
          <a:xfrm>
            <a:off x="274321" y="1275807"/>
            <a:ext cx="6684917" cy="646331"/>
          </a:xfrm>
          <a:prstGeom prst="rect">
            <a:avLst/>
          </a:prstGeom>
          <a:noFill/>
        </p:spPr>
        <p:txBody>
          <a:bodyPr wrap="square" rtlCol="0">
            <a:spAutoFit/>
          </a:bodyPr>
          <a:lstStyle/>
          <a:p>
            <a:pPr marL="257175" indent="-257175">
              <a:buFont typeface="Wingdings" panose="05000000000000000000" pitchFamily="2" charset="2"/>
              <a:buChar char="§"/>
            </a:pPr>
            <a:endParaRPr lang="en-US" sz="1800" dirty="0">
              <a:solidFill>
                <a:schemeClr val="tx1"/>
              </a:solidFill>
            </a:endParaRPr>
          </a:p>
          <a:p>
            <a:pPr marL="257175" indent="-257175">
              <a:buFont typeface="Wingdings" panose="05000000000000000000" pitchFamily="2" charset="2"/>
              <a:buChar char="§"/>
            </a:pPr>
            <a:endParaRPr lang="en-US" sz="1800" dirty="0">
              <a:solidFill>
                <a:schemeClr val="tx1"/>
              </a:solidFill>
            </a:endParaRPr>
          </a:p>
        </p:txBody>
      </p:sp>
      <p:cxnSp>
        <p:nvCxnSpPr>
          <p:cNvPr id="14" name="直线连接符 13">
            <a:extLst>
              <a:ext uri="{FF2B5EF4-FFF2-40B4-BE49-F238E27FC236}">
                <a16:creationId xmlns:a16="http://schemas.microsoft.com/office/drawing/2014/main" id="{246AEA7D-0F57-0F41-B252-E6E1C12AB5C5}"/>
              </a:ext>
            </a:extLst>
          </p:cNvPr>
          <p:cNvCxnSpPr>
            <a:cxnSpLocks/>
          </p:cNvCxnSpPr>
          <p:nvPr userDrawn="1"/>
        </p:nvCxnSpPr>
        <p:spPr>
          <a:xfrm>
            <a:off x="-5387" y="780690"/>
            <a:ext cx="4257900" cy="0"/>
          </a:xfrm>
          <a:prstGeom prst="line">
            <a:avLst/>
          </a:prstGeom>
          <a:ln w="72009">
            <a:solidFill>
              <a:srgbClr val="993366"/>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C27E515-4C1F-9B6D-52FF-0F609987A066}"/>
              </a:ext>
            </a:extLst>
          </p:cNvPr>
          <p:cNvSpPr/>
          <p:nvPr userDrawn="1"/>
        </p:nvSpPr>
        <p:spPr>
          <a:xfrm>
            <a:off x="2282940" y="6604260"/>
            <a:ext cx="2286000" cy="270000"/>
          </a:xfrm>
          <a:prstGeom prst="rect">
            <a:avLst/>
          </a:prstGeom>
          <a:solidFill>
            <a:srgbClr val="993366">
              <a:alpha val="85000"/>
            </a:srgb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423958157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hf hdr="0" dt="0"/>
  <p:txStyles>
    <p:titleStyle>
      <a:lvl1pPr algn="l" rtl="0" eaLnBrk="0" fontAlgn="base" hangingPunct="0">
        <a:spcBef>
          <a:spcPct val="0"/>
        </a:spcBef>
        <a:spcAft>
          <a:spcPct val="0"/>
        </a:spcAft>
        <a:defRPr sz="2400" b="1">
          <a:solidFill>
            <a:schemeClr val="tx1"/>
          </a:solidFill>
          <a:effectLst>
            <a:outerShdw blurRad="50800" dist="38100" dir="2700000">
              <a:schemeClr val="tx1">
                <a:alpha val="50000"/>
              </a:schemeClr>
            </a:outerShdw>
          </a:effectLst>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5pPr>
      <a:lvl6pPr marL="257175" algn="l" rtl="0" fontAlgn="base">
        <a:spcBef>
          <a:spcPct val="0"/>
        </a:spcBef>
        <a:spcAft>
          <a:spcPct val="0"/>
        </a:spcAft>
        <a:defRPr sz="2475" b="1">
          <a:solidFill>
            <a:schemeClr val="bg1"/>
          </a:solidFill>
          <a:latin typeface="Arial" charset="0"/>
        </a:defRPr>
      </a:lvl6pPr>
      <a:lvl7pPr marL="514350" algn="l" rtl="0" fontAlgn="base">
        <a:spcBef>
          <a:spcPct val="0"/>
        </a:spcBef>
        <a:spcAft>
          <a:spcPct val="0"/>
        </a:spcAft>
        <a:defRPr sz="2475" b="1">
          <a:solidFill>
            <a:schemeClr val="bg1"/>
          </a:solidFill>
          <a:latin typeface="Arial" charset="0"/>
        </a:defRPr>
      </a:lvl7pPr>
      <a:lvl8pPr marL="771525" algn="l" rtl="0" fontAlgn="base">
        <a:spcBef>
          <a:spcPct val="0"/>
        </a:spcBef>
        <a:spcAft>
          <a:spcPct val="0"/>
        </a:spcAft>
        <a:defRPr sz="2475" b="1">
          <a:solidFill>
            <a:schemeClr val="bg1"/>
          </a:solidFill>
          <a:latin typeface="Arial" charset="0"/>
        </a:defRPr>
      </a:lvl8pPr>
      <a:lvl9pPr marL="1028700" algn="l" rtl="0" fontAlgn="base">
        <a:spcBef>
          <a:spcPct val="0"/>
        </a:spcBef>
        <a:spcAft>
          <a:spcPct val="0"/>
        </a:spcAft>
        <a:defRPr sz="2475" b="1">
          <a:solidFill>
            <a:schemeClr val="bg1"/>
          </a:solidFill>
          <a:latin typeface="Arial" charset="0"/>
        </a:defRPr>
      </a:lvl9pPr>
    </p:titleStyle>
    <p:body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FEBDF6B-DB55-B14F-A857-0046288E2810}"/>
              </a:ext>
            </a:extLst>
          </p:cNvPr>
          <p:cNvSpPr/>
          <p:nvPr userDrawn="1"/>
        </p:nvSpPr>
        <p:spPr>
          <a:xfrm>
            <a:off x="-6660" y="6604260"/>
            <a:ext cx="9151200" cy="270000"/>
          </a:xfrm>
          <a:prstGeom prst="rect">
            <a:avLst/>
          </a:prstGeom>
          <a:solidFill>
            <a:schemeClr val="bg1">
              <a:lumMod val="85000"/>
              <a:alpha val="78545"/>
            </a:scheme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1029" name="Rectangle 2"/>
          <p:cNvSpPr>
            <a:spLocks noGrp="1" noChangeArrowheads="1"/>
          </p:cNvSpPr>
          <p:nvPr>
            <p:ph type="title"/>
          </p:nvPr>
        </p:nvSpPr>
        <p:spPr bwMode="auto">
          <a:xfrm>
            <a:off x="1" y="-42864"/>
            <a:ext cx="73787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 name="Rectangle 6"/>
          <p:cNvSpPr>
            <a:spLocks noGrp="1" noChangeArrowheads="1"/>
          </p:cNvSpPr>
          <p:nvPr>
            <p:ph type="sldNum" sz="quarter" idx="4"/>
          </p:nvPr>
        </p:nvSpPr>
        <p:spPr bwMode="auto">
          <a:xfrm>
            <a:off x="8614610" y="6623738"/>
            <a:ext cx="443088" cy="2411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pic>
        <p:nvPicPr>
          <p:cNvPr id="10" name="图片 6">
            <a:extLst>
              <a:ext uri="{FF2B5EF4-FFF2-40B4-BE49-F238E27FC236}">
                <a16:creationId xmlns:a16="http://schemas.microsoft.com/office/drawing/2014/main" id="{50E6973F-6D58-4C1D-B55D-9CDB16A40C4F}"/>
              </a:ext>
            </a:extLst>
          </p:cNvPr>
          <p:cNvPicPr preferRelativeResize="0">
            <a:picLocks/>
          </p:cNvPicPr>
          <p:nvPr userDrawn="1"/>
        </p:nvPicPr>
        <p:blipFill rotWithShape="1">
          <a:blip r:embed="rId5">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墨迹 29">
                <a:extLst>
                  <a:ext uri="{FF2B5EF4-FFF2-40B4-BE49-F238E27FC236}">
                    <a16:creationId xmlns:a16="http://schemas.microsoft.com/office/drawing/2014/main" id="{86EAC30B-8227-4EBB-BA31-3E3FF174BB08}"/>
                  </a:ext>
                </a:extLst>
              </p14:cNvPr>
              <p14:cNvContentPartPr/>
              <p14:nvPr userDrawn="1"/>
            </p14:nvContentPartPr>
            <p14:xfrm>
              <a:off x="-4053" y="780690"/>
              <a:ext cx="8792090" cy="360"/>
            </p14:xfrm>
          </p:contentPart>
        </mc:Choice>
        <mc:Fallback xmlns="">
          <p:pic>
            <p:nvPicPr>
              <p:cNvPr id="11" name="墨迹 29">
                <a:extLst>
                  <a:ext uri="{FF2B5EF4-FFF2-40B4-BE49-F238E27FC236}">
                    <a16:creationId xmlns:a16="http://schemas.microsoft.com/office/drawing/2014/main" id="{86EAC30B-8227-4EBB-BA31-3E3FF174BB08}"/>
                  </a:ext>
                </a:extLst>
              </p:cNvPr>
              <p:cNvPicPr/>
              <p:nvPr/>
            </p:nvPicPr>
            <p:blipFill>
              <a:blip r:embed="rId7"/>
              <a:stretch>
                <a:fillRect/>
              </a:stretch>
            </p:blipFill>
            <p:spPr>
              <a:xfrm>
                <a:off x="-13053" y="771690"/>
                <a:ext cx="8809730" cy="18000"/>
              </a:xfrm>
              <a:prstGeom prst="rect">
                <a:avLst/>
              </a:prstGeom>
            </p:spPr>
          </p:pic>
        </mc:Fallback>
      </mc:AlternateContent>
      <p:sp>
        <p:nvSpPr>
          <p:cNvPr id="13" name="Content Placeholder 2"/>
          <p:cNvSpPr txBox="1">
            <a:spLocks/>
          </p:cNvSpPr>
          <p:nvPr userDrawn="1"/>
        </p:nvSpPr>
        <p:spPr>
          <a:xfrm>
            <a:off x="274320" y="1005842"/>
            <a:ext cx="8229600" cy="4525963"/>
          </a:xfrm>
          <a:prstGeom prst="rect">
            <a:avLst/>
          </a:prstGeom>
        </p:spPr>
        <p:txBody>
          <a:bodyPr/>
          <a:lstStyle>
            <a:lvl1pPr marL="257175" indent="-257175" algn="l" rtl="0" eaLnBrk="0" fontAlgn="base" hangingPunct="0">
              <a:spcBef>
                <a:spcPct val="20000"/>
              </a:spcBef>
              <a:spcAft>
                <a:spcPct val="0"/>
              </a:spcAft>
              <a:buClr>
                <a:srgbClr val="993366"/>
              </a:buClr>
              <a:buSzPct val="120000"/>
              <a:buFont typeface="Wingdings" panose="05000000000000000000" pitchFamily="2" charset="2"/>
              <a:buChar char="§"/>
              <a:defRPr sz="2400">
                <a:solidFill>
                  <a:schemeClr val="tx1"/>
                </a:solidFill>
                <a:latin typeface="Times New Roman" panose="02020603050405020304" pitchFamily="18" charset="0"/>
                <a:ea typeface="ＭＳ Ｐゴシック" pitchFamily="-65" charset="-128"/>
                <a:cs typeface="Times New Roman" panose="02020603050405020304" pitchFamily="18" charset="0"/>
              </a:defRPr>
            </a:lvl1pPr>
            <a:lvl2pPr marL="557213" indent="-214313" algn="l" rtl="0" eaLnBrk="0" fontAlgn="base" hangingPunct="0">
              <a:spcBef>
                <a:spcPct val="20000"/>
              </a:spcBef>
              <a:spcAft>
                <a:spcPct val="0"/>
              </a:spcAft>
              <a:buClr>
                <a:srgbClr val="993366"/>
              </a:buClr>
              <a:buSzPct val="100000"/>
              <a:buFont typeface="Wingdings" panose="05000000000000000000" pitchFamily="2" charset="2"/>
              <a:buChar char="§"/>
              <a:defRPr sz="2000">
                <a:solidFill>
                  <a:schemeClr val="tx1"/>
                </a:solidFill>
                <a:latin typeface="Times New Roman" panose="02020603050405020304" pitchFamily="18" charset="0"/>
                <a:ea typeface="ＭＳ Ｐゴシック" pitchFamily="-65" charset="-128"/>
                <a:cs typeface="Times New Roman" panose="02020603050405020304" pitchFamily="18" charset="0"/>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endParaRPr lang="en-US" sz="1800" kern="0" dirty="0"/>
          </a:p>
        </p:txBody>
      </p:sp>
      <p:sp>
        <p:nvSpPr>
          <p:cNvPr id="2" name="TextBox 1"/>
          <p:cNvSpPr txBox="1"/>
          <p:nvPr userDrawn="1"/>
        </p:nvSpPr>
        <p:spPr>
          <a:xfrm>
            <a:off x="274321" y="1275807"/>
            <a:ext cx="6684917" cy="646331"/>
          </a:xfrm>
          <a:prstGeom prst="rect">
            <a:avLst/>
          </a:prstGeom>
          <a:noFill/>
        </p:spPr>
        <p:txBody>
          <a:bodyPr wrap="square" rtlCol="0">
            <a:spAutoFit/>
          </a:bodyPr>
          <a:lstStyle/>
          <a:p>
            <a:pPr marL="257175" indent="-257175">
              <a:buFont typeface="Wingdings" panose="05000000000000000000" pitchFamily="2" charset="2"/>
              <a:buChar char="§"/>
            </a:pPr>
            <a:endParaRPr lang="en-US" sz="1800" dirty="0">
              <a:solidFill>
                <a:schemeClr val="tx1"/>
              </a:solidFill>
            </a:endParaRPr>
          </a:p>
          <a:p>
            <a:pPr marL="257175" indent="-257175">
              <a:buFont typeface="Wingdings" panose="05000000000000000000" pitchFamily="2" charset="2"/>
              <a:buChar char="§"/>
            </a:pPr>
            <a:endParaRPr lang="en-US" sz="1800" dirty="0">
              <a:solidFill>
                <a:schemeClr val="tx1"/>
              </a:solidFill>
            </a:endParaRPr>
          </a:p>
        </p:txBody>
      </p:sp>
      <p:cxnSp>
        <p:nvCxnSpPr>
          <p:cNvPr id="14" name="直线连接符 13">
            <a:extLst>
              <a:ext uri="{FF2B5EF4-FFF2-40B4-BE49-F238E27FC236}">
                <a16:creationId xmlns:a16="http://schemas.microsoft.com/office/drawing/2014/main" id="{246AEA7D-0F57-0F41-B252-E6E1C12AB5C5}"/>
              </a:ext>
            </a:extLst>
          </p:cNvPr>
          <p:cNvCxnSpPr>
            <a:cxnSpLocks/>
          </p:cNvCxnSpPr>
          <p:nvPr userDrawn="1"/>
        </p:nvCxnSpPr>
        <p:spPr>
          <a:xfrm>
            <a:off x="-5387" y="780690"/>
            <a:ext cx="4257900" cy="0"/>
          </a:xfrm>
          <a:prstGeom prst="line">
            <a:avLst/>
          </a:prstGeom>
          <a:ln w="72009">
            <a:solidFill>
              <a:srgbClr val="993366"/>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7A78856-CB80-E7F9-54B7-3AD14A951CA1}"/>
              </a:ext>
            </a:extLst>
          </p:cNvPr>
          <p:cNvSpPr/>
          <p:nvPr userDrawn="1"/>
        </p:nvSpPr>
        <p:spPr>
          <a:xfrm>
            <a:off x="4572540" y="6594910"/>
            <a:ext cx="2286000" cy="270000"/>
          </a:xfrm>
          <a:prstGeom prst="rect">
            <a:avLst/>
          </a:prstGeom>
          <a:solidFill>
            <a:srgbClr val="993366">
              <a:alpha val="85000"/>
            </a:srgb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331554612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Lst>
  <p:hf hdr="0" dt="0"/>
  <p:txStyles>
    <p:titleStyle>
      <a:lvl1pPr algn="l" rtl="0" eaLnBrk="0" fontAlgn="base" hangingPunct="0">
        <a:spcBef>
          <a:spcPct val="0"/>
        </a:spcBef>
        <a:spcAft>
          <a:spcPct val="0"/>
        </a:spcAft>
        <a:defRPr sz="2400" b="1">
          <a:solidFill>
            <a:schemeClr val="tx1"/>
          </a:solidFill>
          <a:effectLst>
            <a:outerShdw blurRad="50800" dist="38100" dir="2700000">
              <a:schemeClr val="tx1">
                <a:alpha val="50000"/>
              </a:schemeClr>
            </a:outerShdw>
          </a:effectLst>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5pPr>
      <a:lvl6pPr marL="257175" algn="l" rtl="0" fontAlgn="base">
        <a:spcBef>
          <a:spcPct val="0"/>
        </a:spcBef>
        <a:spcAft>
          <a:spcPct val="0"/>
        </a:spcAft>
        <a:defRPr sz="2475" b="1">
          <a:solidFill>
            <a:schemeClr val="bg1"/>
          </a:solidFill>
          <a:latin typeface="Arial" charset="0"/>
        </a:defRPr>
      </a:lvl6pPr>
      <a:lvl7pPr marL="514350" algn="l" rtl="0" fontAlgn="base">
        <a:spcBef>
          <a:spcPct val="0"/>
        </a:spcBef>
        <a:spcAft>
          <a:spcPct val="0"/>
        </a:spcAft>
        <a:defRPr sz="2475" b="1">
          <a:solidFill>
            <a:schemeClr val="bg1"/>
          </a:solidFill>
          <a:latin typeface="Arial" charset="0"/>
        </a:defRPr>
      </a:lvl7pPr>
      <a:lvl8pPr marL="771525" algn="l" rtl="0" fontAlgn="base">
        <a:spcBef>
          <a:spcPct val="0"/>
        </a:spcBef>
        <a:spcAft>
          <a:spcPct val="0"/>
        </a:spcAft>
        <a:defRPr sz="2475" b="1">
          <a:solidFill>
            <a:schemeClr val="bg1"/>
          </a:solidFill>
          <a:latin typeface="Arial" charset="0"/>
        </a:defRPr>
      </a:lvl8pPr>
      <a:lvl9pPr marL="1028700" algn="l" rtl="0" fontAlgn="base">
        <a:spcBef>
          <a:spcPct val="0"/>
        </a:spcBef>
        <a:spcAft>
          <a:spcPct val="0"/>
        </a:spcAft>
        <a:defRPr sz="2475" b="1">
          <a:solidFill>
            <a:schemeClr val="bg1"/>
          </a:solidFill>
          <a:latin typeface="Arial" charset="0"/>
        </a:defRPr>
      </a:lvl9pPr>
    </p:titleStyle>
    <p:body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FEBDF6B-DB55-B14F-A857-0046288E2810}"/>
              </a:ext>
            </a:extLst>
          </p:cNvPr>
          <p:cNvSpPr/>
          <p:nvPr userDrawn="1"/>
        </p:nvSpPr>
        <p:spPr>
          <a:xfrm>
            <a:off x="-6660" y="6604260"/>
            <a:ext cx="9151200" cy="270000"/>
          </a:xfrm>
          <a:prstGeom prst="rect">
            <a:avLst/>
          </a:prstGeom>
          <a:solidFill>
            <a:schemeClr val="bg1">
              <a:lumMod val="85000"/>
              <a:alpha val="78545"/>
            </a:scheme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1029" name="Rectangle 2"/>
          <p:cNvSpPr>
            <a:spLocks noGrp="1" noChangeArrowheads="1"/>
          </p:cNvSpPr>
          <p:nvPr>
            <p:ph type="title"/>
          </p:nvPr>
        </p:nvSpPr>
        <p:spPr bwMode="auto">
          <a:xfrm>
            <a:off x="1" y="-42864"/>
            <a:ext cx="73787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 name="图片 6">
            <a:extLst>
              <a:ext uri="{FF2B5EF4-FFF2-40B4-BE49-F238E27FC236}">
                <a16:creationId xmlns:a16="http://schemas.microsoft.com/office/drawing/2014/main" id="{50E6973F-6D58-4C1D-B55D-9CDB16A40C4F}"/>
              </a:ext>
            </a:extLst>
          </p:cNvPr>
          <p:cNvPicPr preferRelativeResize="0">
            <a:picLocks/>
          </p:cNvPicPr>
          <p:nvPr userDrawn="1"/>
        </p:nvPicPr>
        <p:blipFill rotWithShape="1">
          <a:blip r:embed="rId5">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墨迹 29">
                <a:extLst>
                  <a:ext uri="{FF2B5EF4-FFF2-40B4-BE49-F238E27FC236}">
                    <a16:creationId xmlns:a16="http://schemas.microsoft.com/office/drawing/2014/main" id="{86EAC30B-8227-4EBB-BA31-3E3FF174BB08}"/>
                  </a:ext>
                </a:extLst>
              </p14:cNvPr>
              <p14:cNvContentPartPr/>
              <p14:nvPr userDrawn="1"/>
            </p14:nvContentPartPr>
            <p14:xfrm>
              <a:off x="-4053" y="780690"/>
              <a:ext cx="8792090" cy="360"/>
            </p14:xfrm>
          </p:contentPart>
        </mc:Choice>
        <mc:Fallback xmlns="">
          <p:pic>
            <p:nvPicPr>
              <p:cNvPr id="11" name="墨迹 29">
                <a:extLst>
                  <a:ext uri="{FF2B5EF4-FFF2-40B4-BE49-F238E27FC236}">
                    <a16:creationId xmlns:a16="http://schemas.microsoft.com/office/drawing/2014/main" id="{86EAC30B-8227-4EBB-BA31-3E3FF174BB08}"/>
                  </a:ext>
                </a:extLst>
              </p:cNvPr>
              <p:cNvPicPr/>
              <p:nvPr/>
            </p:nvPicPr>
            <p:blipFill>
              <a:blip r:embed="rId7"/>
              <a:stretch>
                <a:fillRect/>
              </a:stretch>
            </p:blipFill>
            <p:spPr>
              <a:xfrm>
                <a:off x="-13053" y="771690"/>
                <a:ext cx="8809730" cy="18000"/>
              </a:xfrm>
              <a:prstGeom prst="rect">
                <a:avLst/>
              </a:prstGeom>
            </p:spPr>
          </p:pic>
        </mc:Fallback>
      </mc:AlternateContent>
      <p:sp>
        <p:nvSpPr>
          <p:cNvPr id="13" name="Content Placeholder 2"/>
          <p:cNvSpPr txBox="1">
            <a:spLocks/>
          </p:cNvSpPr>
          <p:nvPr userDrawn="1"/>
        </p:nvSpPr>
        <p:spPr>
          <a:xfrm>
            <a:off x="274320" y="1005842"/>
            <a:ext cx="8229600" cy="4525963"/>
          </a:xfrm>
          <a:prstGeom prst="rect">
            <a:avLst/>
          </a:prstGeom>
        </p:spPr>
        <p:txBody>
          <a:bodyPr/>
          <a:lstStyle>
            <a:lvl1pPr marL="257175" indent="-257175" algn="l" rtl="0" eaLnBrk="0" fontAlgn="base" hangingPunct="0">
              <a:spcBef>
                <a:spcPct val="20000"/>
              </a:spcBef>
              <a:spcAft>
                <a:spcPct val="0"/>
              </a:spcAft>
              <a:buClr>
                <a:srgbClr val="993366"/>
              </a:buClr>
              <a:buSzPct val="120000"/>
              <a:buFont typeface="Wingdings" panose="05000000000000000000" pitchFamily="2" charset="2"/>
              <a:buChar char="§"/>
              <a:defRPr sz="2400">
                <a:solidFill>
                  <a:schemeClr val="tx1"/>
                </a:solidFill>
                <a:latin typeface="Times New Roman" panose="02020603050405020304" pitchFamily="18" charset="0"/>
                <a:ea typeface="ＭＳ Ｐゴシック" pitchFamily="-65" charset="-128"/>
                <a:cs typeface="Times New Roman" panose="02020603050405020304" pitchFamily="18" charset="0"/>
              </a:defRPr>
            </a:lvl1pPr>
            <a:lvl2pPr marL="557213" indent="-214313" algn="l" rtl="0" eaLnBrk="0" fontAlgn="base" hangingPunct="0">
              <a:spcBef>
                <a:spcPct val="20000"/>
              </a:spcBef>
              <a:spcAft>
                <a:spcPct val="0"/>
              </a:spcAft>
              <a:buClr>
                <a:srgbClr val="993366"/>
              </a:buClr>
              <a:buSzPct val="100000"/>
              <a:buFont typeface="Wingdings" panose="05000000000000000000" pitchFamily="2" charset="2"/>
              <a:buChar char="§"/>
              <a:defRPr sz="2000">
                <a:solidFill>
                  <a:schemeClr val="tx1"/>
                </a:solidFill>
                <a:latin typeface="Times New Roman" panose="02020603050405020304" pitchFamily="18" charset="0"/>
                <a:ea typeface="ＭＳ Ｐゴシック" pitchFamily="-65" charset="-128"/>
                <a:cs typeface="Times New Roman" panose="02020603050405020304" pitchFamily="18" charset="0"/>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endParaRPr lang="en-US" sz="1800" kern="0" dirty="0"/>
          </a:p>
        </p:txBody>
      </p:sp>
      <p:sp>
        <p:nvSpPr>
          <p:cNvPr id="2" name="TextBox 1"/>
          <p:cNvSpPr txBox="1"/>
          <p:nvPr userDrawn="1"/>
        </p:nvSpPr>
        <p:spPr>
          <a:xfrm>
            <a:off x="274321" y="1275807"/>
            <a:ext cx="6684917" cy="646331"/>
          </a:xfrm>
          <a:prstGeom prst="rect">
            <a:avLst/>
          </a:prstGeom>
          <a:noFill/>
        </p:spPr>
        <p:txBody>
          <a:bodyPr wrap="square" rtlCol="0">
            <a:spAutoFit/>
          </a:bodyPr>
          <a:lstStyle/>
          <a:p>
            <a:pPr marL="257175" indent="-257175">
              <a:buFont typeface="Wingdings" panose="05000000000000000000" pitchFamily="2" charset="2"/>
              <a:buChar char="§"/>
            </a:pPr>
            <a:endParaRPr lang="en-US" sz="1800" dirty="0">
              <a:solidFill>
                <a:schemeClr val="tx1"/>
              </a:solidFill>
            </a:endParaRPr>
          </a:p>
          <a:p>
            <a:pPr marL="257175" indent="-257175">
              <a:buFont typeface="Wingdings" panose="05000000000000000000" pitchFamily="2" charset="2"/>
              <a:buChar char="§"/>
            </a:pPr>
            <a:endParaRPr lang="en-US" sz="1800" dirty="0">
              <a:solidFill>
                <a:schemeClr val="tx1"/>
              </a:solidFill>
            </a:endParaRPr>
          </a:p>
        </p:txBody>
      </p:sp>
      <p:cxnSp>
        <p:nvCxnSpPr>
          <p:cNvPr id="14" name="直线连接符 13">
            <a:extLst>
              <a:ext uri="{FF2B5EF4-FFF2-40B4-BE49-F238E27FC236}">
                <a16:creationId xmlns:a16="http://schemas.microsoft.com/office/drawing/2014/main" id="{246AEA7D-0F57-0F41-B252-E6E1C12AB5C5}"/>
              </a:ext>
            </a:extLst>
          </p:cNvPr>
          <p:cNvCxnSpPr>
            <a:cxnSpLocks/>
          </p:cNvCxnSpPr>
          <p:nvPr userDrawn="1"/>
        </p:nvCxnSpPr>
        <p:spPr>
          <a:xfrm>
            <a:off x="-5387" y="780690"/>
            <a:ext cx="4257900" cy="0"/>
          </a:xfrm>
          <a:prstGeom prst="line">
            <a:avLst/>
          </a:prstGeom>
          <a:ln w="72009">
            <a:solidFill>
              <a:srgbClr val="993366"/>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4C2CD06F-9042-FB8B-3131-D5576D465141}"/>
              </a:ext>
            </a:extLst>
          </p:cNvPr>
          <p:cNvSpPr/>
          <p:nvPr userDrawn="1"/>
        </p:nvSpPr>
        <p:spPr>
          <a:xfrm>
            <a:off x="6858540" y="6604260"/>
            <a:ext cx="2286000" cy="270000"/>
          </a:xfrm>
          <a:prstGeom prst="rect">
            <a:avLst/>
          </a:prstGeom>
          <a:solidFill>
            <a:srgbClr val="993366">
              <a:alpha val="85000"/>
            </a:srgb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3" name="Rectangle 6"/>
          <p:cNvSpPr>
            <a:spLocks noGrp="1" noChangeArrowheads="1"/>
          </p:cNvSpPr>
          <p:nvPr>
            <p:ph type="sldNum" sz="quarter" idx="4"/>
          </p:nvPr>
        </p:nvSpPr>
        <p:spPr bwMode="auto">
          <a:xfrm>
            <a:off x="8614610" y="6623738"/>
            <a:ext cx="443088" cy="2411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60552028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Lst>
  <p:hf hdr="0" dt="0"/>
  <p:txStyles>
    <p:titleStyle>
      <a:lvl1pPr algn="l" rtl="0" eaLnBrk="0" fontAlgn="base" hangingPunct="0">
        <a:spcBef>
          <a:spcPct val="0"/>
        </a:spcBef>
        <a:spcAft>
          <a:spcPct val="0"/>
        </a:spcAft>
        <a:defRPr sz="2400" b="1">
          <a:solidFill>
            <a:schemeClr val="tx1"/>
          </a:solidFill>
          <a:effectLst>
            <a:outerShdw blurRad="50800" dist="38100" dir="2700000">
              <a:schemeClr val="tx1">
                <a:alpha val="50000"/>
              </a:schemeClr>
            </a:outerShdw>
          </a:effectLst>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5pPr>
      <a:lvl6pPr marL="257175" algn="l" rtl="0" fontAlgn="base">
        <a:spcBef>
          <a:spcPct val="0"/>
        </a:spcBef>
        <a:spcAft>
          <a:spcPct val="0"/>
        </a:spcAft>
        <a:defRPr sz="2475" b="1">
          <a:solidFill>
            <a:schemeClr val="bg1"/>
          </a:solidFill>
          <a:latin typeface="Arial" charset="0"/>
        </a:defRPr>
      </a:lvl6pPr>
      <a:lvl7pPr marL="514350" algn="l" rtl="0" fontAlgn="base">
        <a:spcBef>
          <a:spcPct val="0"/>
        </a:spcBef>
        <a:spcAft>
          <a:spcPct val="0"/>
        </a:spcAft>
        <a:defRPr sz="2475" b="1">
          <a:solidFill>
            <a:schemeClr val="bg1"/>
          </a:solidFill>
          <a:latin typeface="Arial" charset="0"/>
        </a:defRPr>
      </a:lvl7pPr>
      <a:lvl8pPr marL="771525" algn="l" rtl="0" fontAlgn="base">
        <a:spcBef>
          <a:spcPct val="0"/>
        </a:spcBef>
        <a:spcAft>
          <a:spcPct val="0"/>
        </a:spcAft>
        <a:defRPr sz="2475" b="1">
          <a:solidFill>
            <a:schemeClr val="bg1"/>
          </a:solidFill>
          <a:latin typeface="Arial" charset="0"/>
        </a:defRPr>
      </a:lvl8pPr>
      <a:lvl9pPr marL="1028700" algn="l" rtl="0" fontAlgn="base">
        <a:spcBef>
          <a:spcPct val="0"/>
        </a:spcBef>
        <a:spcAft>
          <a:spcPct val="0"/>
        </a:spcAft>
        <a:defRPr sz="2475" b="1">
          <a:solidFill>
            <a:schemeClr val="bg1"/>
          </a:solidFill>
          <a:latin typeface="Arial" charset="0"/>
        </a:defRPr>
      </a:lvl9pPr>
    </p:titleStyle>
    <p:body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FEBDF6B-DB55-B14F-A857-0046288E2810}"/>
              </a:ext>
            </a:extLst>
          </p:cNvPr>
          <p:cNvSpPr/>
          <p:nvPr userDrawn="1"/>
        </p:nvSpPr>
        <p:spPr>
          <a:xfrm>
            <a:off x="-6660" y="6604260"/>
            <a:ext cx="9151200" cy="270000"/>
          </a:xfrm>
          <a:prstGeom prst="rect">
            <a:avLst/>
          </a:prstGeom>
          <a:solidFill>
            <a:schemeClr val="bg1">
              <a:lumMod val="85000"/>
              <a:alpha val="78545"/>
            </a:schemeClr>
          </a:solidFill>
          <a:ln w="72009">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algn="ctr"/>
            <a:endParaRPr kumimoji="1" lang="zh-CN" altLang="en-US" sz="1200" i="1">
              <a:solidFill>
                <a:srgbClr val="FF0000"/>
              </a:solidFill>
              <a:latin typeface="Cambria Math" panose="02040503050406030204" pitchFamily="18" charset="0"/>
            </a:endParaRPr>
          </a:p>
        </p:txBody>
      </p:sp>
      <p:sp>
        <p:nvSpPr>
          <p:cNvPr id="1029" name="Rectangle 2"/>
          <p:cNvSpPr>
            <a:spLocks noGrp="1" noChangeArrowheads="1"/>
          </p:cNvSpPr>
          <p:nvPr>
            <p:ph type="title"/>
          </p:nvPr>
        </p:nvSpPr>
        <p:spPr bwMode="auto">
          <a:xfrm>
            <a:off x="1" y="-42864"/>
            <a:ext cx="73787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 name="Rectangle 6"/>
          <p:cNvSpPr>
            <a:spLocks noGrp="1" noChangeArrowheads="1"/>
          </p:cNvSpPr>
          <p:nvPr>
            <p:ph type="sldNum" sz="quarter" idx="4"/>
          </p:nvPr>
        </p:nvSpPr>
        <p:spPr bwMode="auto">
          <a:xfrm>
            <a:off x="8614610" y="6623738"/>
            <a:ext cx="443088" cy="2411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Calibri" panose="020F0502020204030204" pitchFamily="34" charset="0"/>
                <a:cs typeface="Calibri" panose="020F0502020204030204" pitchFamily="34" charset="0"/>
              </a:defRPr>
            </a:lvl1pPr>
          </a:lstStyle>
          <a:p>
            <a:fld id="{F42B4DD7-1311-48B7-AA8E-38B7FB5E78ED}" type="slidenum">
              <a:rPr lang="en-US" smtClean="0">
                <a:solidFill>
                  <a:srgbClr val="000000"/>
                </a:solidFill>
              </a:rPr>
              <a:pPr/>
              <a:t>‹#›</a:t>
            </a:fld>
            <a:endParaRPr lang="en-US" dirty="0">
              <a:solidFill>
                <a:srgbClr val="000000"/>
              </a:solidFill>
            </a:endParaRPr>
          </a:p>
        </p:txBody>
      </p:sp>
      <p:pic>
        <p:nvPicPr>
          <p:cNvPr id="10" name="图片 6">
            <a:extLst>
              <a:ext uri="{FF2B5EF4-FFF2-40B4-BE49-F238E27FC236}">
                <a16:creationId xmlns:a16="http://schemas.microsoft.com/office/drawing/2014/main" id="{50E6973F-6D58-4C1D-B55D-9CDB16A40C4F}"/>
              </a:ext>
            </a:extLst>
          </p:cNvPr>
          <p:cNvPicPr preferRelativeResize="0">
            <a:picLocks/>
          </p:cNvPicPr>
          <p:nvPr userDrawn="1"/>
        </p:nvPicPr>
        <p:blipFill rotWithShape="1">
          <a:blip r:embed="rId6">
            <a:extLst>
              <a:ext uri="{28A0092B-C50C-407E-A947-70E740481C1C}">
                <a14:useLocalDpi xmlns:a14="http://schemas.microsoft.com/office/drawing/2010/main" val="0"/>
              </a:ext>
            </a:extLst>
          </a:blip>
          <a:srcRect t="20892" b="7030"/>
          <a:stretch/>
        </p:blipFill>
        <p:spPr>
          <a:xfrm>
            <a:off x="6627082" y="74423"/>
            <a:ext cx="2476800" cy="587206"/>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墨迹 29">
                <a:extLst>
                  <a:ext uri="{FF2B5EF4-FFF2-40B4-BE49-F238E27FC236}">
                    <a16:creationId xmlns:a16="http://schemas.microsoft.com/office/drawing/2014/main" id="{86EAC30B-8227-4EBB-BA31-3E3FF174BB08}"/>
                  </a:ext>
                </a:extLst>
              </p14:cNvPr>
              <p14:cNvContentPartPr/>
              <p14:nvPr userDrawn="1"/>
            </p14:nvContentPartPr>
            <p14:xfrm>
              <a:off x="-4053" y="780690"/>
              <a:ext cx="8792090" cy="360"/>
            </p14:xfrm>
          </p:contentPart>
        </mc:Choice>
        <mc:Fallback xmlns="">
          <p:pic>
            <p:nvPicPr>
              <p:cNvPr id="11" name="墨迹 29">
                <a:extLst>
                  <a:ext uri="{FF2B5EF4-FFF2-40B4-BE49-F238E27FC236}">
                    <a16:creationId xmlns:a16="http://schemas.microsoft.com/office/drawing/2014/main" id="{86EAC30B-8227-4EBB-BA31-3E3FF174BB08}"/>
                  </a:ext>
                </a:extLst>
              </p:cNvPr>
              <p:cNvPicPr/>
              <p:nvPr/>
            </p:nvPicPr>
            <p:blipFill>
              <a:blip r:embed="rId8"/>
              <a:stretch>
                <a:fillRect/>
              </a:stretch>
            </p:blipFill>
            <p:spPr>
              <a:xfrm>
                <a:off x="-13053" y="771690"/>
                <a:ext cx="8809730" cy="18000"/>
              </a:xfrm>
              <a:prstGeom prst="rect">
                <a:avLst/>
              </a:prstGeom>
            </p:spPr>
          </p:pic>
        </mc:Fallback>
      </mc:AlternateContent>
      <p:sp>
        <p:nvSpPr>
          <p:cNvPr id="13" name="Content Placeholder 2"/>
          <p:cNvSpPr txBox="1">
            <a:spLocks/>
          </p:cNvSpPr>
          <p:nvPr userDrawn="1"/>
        </p:nvSpPr>
        <p:spPr>
          <a:xfrm>
            <a:off x="274320" y="1005842"/>
            <a:ext cx="8229600" cy="4525963"/>
          </a:xfrm>
          <a:prstGeom prst="rect">
            <a:avLst/>
          </a:prstGeom>
        </p:spPr>
        <p:txBody>
          <a:bodyPr/>
          <a:lstStyle>
            <a:lvl1pPr marL="257175" indent="-257175" algn="l" rtl="0" eaLnBrk="0" fontAlgn="base" hangingPunct="0">
              <a:spcBef>
                <a:spcPct val="20000"/>
              </a:spcBef>
              <a:spcAft>
                <a:spcPct val="0"/>
              </a:spcAft>
              <a:buClr>
                <a:srgbClr val="993366"/>
              </a:buClr>
              <a:buSzPct val="120000"/>
              <a:buFont typeface="Wingdings" panose="05000000000000000000" pitchFamily="2" charset="2"/>
              <a:buChar char="§"/>
              <a:defRPr sz="2400">
                <a:solidFill>
                  <a:schemeClr val="tx1"/>
                </a:solidFill>
                <a:latin typeface="Times New Roman" panose="02020603050405020304" pitchFamily="18" charset="0"/>
                <a:ea typeface="ＭＳ Ｐゴシック" pitchFamily="-65" charset="-128"/>
                <a:cs typeface="Times New Roman" panose="02020603050405020304" pitchFamily="18" charset="0"/>
              </a:defRPr>
            </a:lvl1pPr>
            <a:lvl2pPr marL="557213" indent="-214313" algn="l" rtl="0" eaLnBrk="0" fontAlgn="base" hangingPunct="0">
              <a:spcBef>
                <a:spcPct val="20000"/>
              </a:spcBef>
              <a:spcAft>
                <a:spcPct val="0"/>
              </a:spcAft>
              <a:buClr>
                <a:srgbClr val="993366"/>
              </a:buClr>
              <a:buSzPct val="100000"/>
              <a:buFont typeface="Wingdings" panose="05000000000000000000" pitchFamily="2" charset="2"/>
              <a:buChar char="§"/>
              <a:defRPr sz="2000">
                <a:solidFill>
                  <a:schemeClr val="tx1"/>
                </a:solidFill>
                <a:latin typeface="Times New Roman" panose="02020603050405020304" pitchFamily="18" charset="0"/>
                <a:ea typeface="ＭＳ Ｐゴシック" pitchFamily="-65" charset="-128"/>
                <a:cs typeface="Times New Roman" panose="02020603050405020304" pitchFamily="18" charset="0"/>
              </a:defRPr>
            </a:lvl2pPr>
            <a:lvl3pPr marL="857250" indent="-171450" algn="l" rtl="0" eaLnBrk="0" fontAlgn="base" hangingPunct="0">
              <a:spcBef>
                <a:spcPct val="20000"/>
              </a:spcBef>
              <a:spcAft>
                <a:spcPct val="0"/>
              </a:spcAft>
              <a:buChar char="•"/>
              <a:defRPr sz="1800">
                <a:solidFill>
                  <a:schemeClr val="tx1"/>
                </a:solidFill>
                <a:latin typeface="+mn-lt"/>
                <a:ea typeface="ＭＳ Ｐゴシック" pitchFamily="-65" charset="-128"/>
              </a:defRPr>
            </a:lvl3pPr>
            <a:lvl4pPr marL="12001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4pPr>
            <a:lvl5pPr marL="1543050" indent="-171450" algn="l" rtl="0" eaLnBrk="0" fontAlgn="base" hangingPunct="0">
              <a:spcBef>
                <a:spcPct val="20000"/>
              </a:spcBef>
              <a:spcAft>
                <a:spcPct val="0"/>
              </a:spcAft>
              <a:buChar char="»"/>
              <a:defRPr sz="1500">
                <a:solidFill>
                  <a:schemeClr val="tx1"/>
                </a:solidFill>
                <a:latin typeface="+mn-lt"/>
                <a:ea typeface="ＭＳ Ｐゴシック" pitchFamily="-65" charset="-128"/>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endParaRPr lang="en-US" sz="1800" kern="0" dirty="0"/>
          </a:p>
        </p:txBody>
      </p:sp>
      <p:sp>
        <p:nvSpPr>
          <p:cNvPr id="2" name="TextBox 1"/>
          <p:cNvSpPr txBox="1"/>
          <p:nvPr userDrawn="1"/>
        </p:nvSpPr>
        <p:spPr>
          <a:xfrm>
            <a:off x="274321" y="1275807"/>
            <a:ext cx="6684917" cy="646331"/>
          </a:xfrm>
          <a:prstGeom prst="rect">
            <a:avLst/>
          </a:prstGeom>
          <a:noFill/>
        </p:spPr>
        <p:txBody>
          <a:bodyPr wrap="square" rtlCol="0">
            <a:spAutoFit/>
          </a:bodyPr>
          <a:lstStyle/>
          <a:p>
            <a:pPr marL="257175" indent="-257175">
              <a:buFont typeface="Wingdings" panose="05000000000000000000" pitchFamily="2" charset="2"/>
              <a:buChar char="§"/>
            </a:pPr>
            <a:endParaRPr lang="en-US" sz="1800" dirty="0">
              <a:solidFill>
                <a:schemeClr val="tx1"/>
              </a:solidFill>
            </a:endParaRPr>
          </a:p>
          <a:p>
            <a:pPr marL="257175" indent="-257175">
              <a:buFont typeface="Wingdings" panose="05000000000000000000" pitchFamily="2" charset="2"/>
              <a:buChar char="§"/>
            </a:pPr>
            <a:endParaRPr lang="en-US" sz="1800" dirty="0">
              <a:solidFill>
                <a:schemeClr val="tx1"/>
              </a:solidFill>
            </a:endParaRPr>
          </a:p>
        </p:txBody>
      </p:sp>
      <p:cxnSp>
        <p:nvCxnSpPr>
          <p:cNvPr id="14" name="直线连接符 13">
            <a:extLst>
              <a:ext uri="{FF2B5EF4-FFF2-40B4-BE49-F238E27FC236}">
                <a16:creationId xmlns:a16="http://schemas.microsoft.com/office/drawing/2014/main" id="{246AEA7D-0F57-0F41-B252-E6E1C12AB5C5}"/>
              </a:ext>
            </a:extLst>
          </p:cNvPr>
          <p:cNvCxnSpPr>
            <a:cxnSpLocks/>
          </p:cNvCxnSpPr>
          <p:nvPr userDrawn="1"/>
        </p:nvCxnSpPr>
        <p:spPr>
          <a:xfrm>
            <a:off x="-5387" y="780690"/>
            <a:ext cx="4257900" cy="0"/>
          </a:xfrm>
          <a:prstGeom prst="line">
            <a:avLst/>
          </a:prstGeom>
          <a:ln w="72009">
            <a:solidFill>
              <a:srgbClr val="9933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51294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hf hdr="0" dt="0"/>
  <p:txStyles>
    <p:titleStyle>
      <a:lvl1pPr algn="l" rtl="0" eaLnBrk="0" fontAlgn="base" hangingPunct="0">
        <a:spcBef>
          <a:spcPct val="0"/>
        </a:spcBef>
        <a:spcAft>
          <a:spcPct val="0"/>
        </a:spcAft>
        <a:defRPr sz="2400" b="1">
          <a:solidFill>
            <a:schemeClr val="tx1"/>
          </a:solidFill>
          <a:effectLst>
            <a:outerShdw blurRad="50800" dist="38100" dir="2700000">
              <a:schemeClr val="tx1">
                <a:alpha val="50000"/>
              </a:schemeClr>
            </a:outerShdw>
          </a:effectLst>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75" b="1">
          <a:solidFill>
            <a:srgbClr val="F4DF8C"/>
          </a:solidFill>
          <a:latin typeface="Arial" charset="0"/>
          <a:ea typeface="ＭＳ Ｐゴシック" pitchFamily="-65" charset="-128"/>
          <a:cs typeface="ＭＳ Ｐゴシック" pitchFamily="-65" charset="-128"/>
        </a:defRPr>
      </a:lvl5pPr>
      <a:lvl6pPr marL="257175" algn="l" rtl="0" fontAlgn="base">
        <a:spcBef>
          <a:spcPct val="0"/>
        </a:spcBef>
        <a:spcAft>
          <a:spcPct val="0"/>
        </a:spcAft>
        <a:defRPr sz="2475" b="1">
          <a:solidFill>
            <a:schemeClr val="bg1"/>
          </a:solidFill>
          <a:latin typeface="Arial" charset="0"/>
        </a:defRPr>
      </a:lvl6pPr>
      <a:lvl7pPr marL="514350" algn="l" rtl="0" fontAlgn="base">
        <a:spcBef>
          <a:spcPct val="0"/>
        </a:spcBef>
        <a:spcAft>
          <a:spcPct val="0"/>
        </a:spcAft>
        <a:defRPr sz="2475" b="1">
          <a:solidFill>
            <a:schemeClr val="bg1"/>
          </a:solidFill>
          <a:latin typeface="Arial" charset="0"/>
        </a:defRPr>
      </a:lvl7pPr>
      <a:lvl8pPr marL="771525" algn="l" rtl="0" fontAlgn="base">
        <a:spcBef>
          <a:spcPct val="0"/>
        </a:spcBef>
        <a:spcAft>
          <a:spcPct val="0"/>
        </a:spcAft>
        <a:defRPr sz="2475" b="1">
          <a:solidFill>
            <a:schemeClr val="bg1"/>
          </a:solidFill>
          <a:latin typeface="Arial" charset="0"/>
        </a:defRPr>
      </a:lvl8pPr>
      <a:lvl9pPr marL="1028700" algn="l" rtl="0" fontAlgn="base">
        <a:spcBef>
          <a:spcPct val="0"/>
        </a:spcBef>
        <a:spcAft>
          <a:spcPct val="0"/>
        </a:spcAft>
        <a:defRPr sz="2475" b="1">
          <a:solidFill>
            <a:schemeClr val="bg1"/>
          </a:solidFill>
          <a:latin typeface="Arial" charset="0"/>
        </a:defRPr>
      </a:lvl9pPr>
    </p:titleStyle>
    <p:body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platzhalt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F0C36C4B-3B6B-E448-A90B-BAA0A14C1EB9}" type="datetime1">
              <a:rPr lang="zh-CN" altLang="en-US" smtClean="0"/>
              <a:t>2022/9/26</a:t>
            </a:fld>
            <a:endParaRPr lang="en-US"/>
          </a:p>
        </p:txBody>
      </p:sp>
      <p:sp>
        <p:nvSpPr>
          <p:cNvPr id="5" name="Fußzeilenplatzhalt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US"/>
              <a:t>Super-Resolution Enhanced Medical Diagnosis</a:t>
            </a:r>
          </a:p>
        </p:txBody>
      </p:sp>
      <p:sp>
        <p:nvSpPr>
          <p:cNvPr id="6" name="Foliennummernplatzhalt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D5FB080D-1AD7-4BEC-A609-CC962635D50C}" type="slidenum">
              <a:rPr lang="en-US" smtClean="0"/>
              <a:t>‹#›</a:t>
            </a:fld>
            <a:endParaRPr lang="en-US"/>
          </a:p>
        </p:txBody>
      </p:sp>
    </p:spTree>
    <p:extLst>
      <p:ext uri="{BB962C8B-B14F-4D97-AF65-F5344CB8AC3E}">
        <p14:creationId xmlns:p14="http://schemas.microsoft.com/office/powerpoint/2010/main" val="39498954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hd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mailto:xqguo.ee@my.cityu.edu.hk"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016963-0147-184F-8435-64216C6D86A4}"/>
              </a:ext>
            </a:extLst>
          </p:cNvPr>
          <p:cNvSpPr>
            <a:spLocks noGrp="1"/>
          </p:cNvSpPr>
          <p:nvPr>
            <p:ph type="ctrTitle"/>
          </p:nvPr>
        </p:nvSpPr>
        <p:spPr/>
        <p:txBody>
          <a:bodyPr/>
          <a:lstStyle/>
          <a:p>
            <a:r>
              <a:rPr lang="en" altLang="zh-CN" sz="3200" dirty="0">
                <a:effectLst/>
              </a:rPr>
              <a:t>Joint Class-Affinity Loss Correction for Robust Medical Image Segmentation with Noisy Labels</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44B25C-41FD-3A6E-F9F9-A30AA96CA695}"/>
                  </a:ext>
                </a:extLst>
              </p:cNvPr>
              <p:cNvSpPr/>
              <p:nvPr/>
            </p:nvSpPr>
            <p:spPr>
              <a:xfrm>
                <a:off x="0" y="3749639"/>
                <a:ext cx="9113519" cy="1938992"/>
              </a:xfrm>
              <a:prstGeom prst="rect">
                <a:avLst/>
              </a:prstGeom>
            </p:spPr>
            <p:txBody>
              <a:bodyPr wrap="square" anchor="t">
                <a:spAutoFit/>
              </a:bodyPr>
              <a:lstStyle/>
              <a:p>
                <a:pPr algn="ctr"/>
                <a:endParaRPr lang="en-HK" altLang="zh-CN" sz="2000" b="1" dirty="0">
                  <a:latin typeface="Times New Roman"/>
                  <a:ea typeface="等线"/>
                  <a:cs typeface="Times New Roman"/>
                </a:endParaRPr>
              </a:p>
              <a:p>
                <a:pPr algn="ctr"/>
                <a:r>
                  <a:rPr lang="en-HK" altLang="zh-CN" sz="2000" b="1" dirty="0">
                    <a:latin typeface="Times New Roman"/>
                    <a:ea typeface="等线"/>
                    <a:cs typeface="Times New Roman"/>
                  </a:rPr>
                  <a:t>Xiaoqing Guo                 </a:t>
                </a:r>
                <a:r>
                  <a:rPr lang="en-HK" altLang="zh-CN" sz="2000" b="1" dirty="0" err="1">
                    <a:latin typeface="Times New Roman"/>
                    <a:ea typeface="等线"/>
                    <a:cs typeface="Times New Roman"/>
                  </a:rPr>
                  <a:t>Yixuan</a:t>
                </a:r>
                <a:r>
                  <a:rPr lang="en-HK" altLang="zh-CN" sz="2000" b="1" dirty="0">
                    <a:latin typeface="Times New Roman"/>
                    <a:ea typeface="等线"/>
                    <a:cs typeface="Times New Roman"/>
                  </a:rPr>
                  <a:t> Yuan</a:t>
                </a:r>
                <a14:m>
                  <m:oMath xmlns:m="http://schemas.openxmlformats.org/officeDocument/2006/math">
                    <m:r>
                      <a:rPr lang="en-US" altLang="zh-CN" sz="2000" b="1" i="1" baseline="30000" smtClean="0">
                        <a:latin typeface="Cambria Math" panose="02040503050406030204" pitchFamily="18" charset="0"/>
                        <a:ea typeface="Cambria Math" panose="02040503050406030204" pitchFamily="18" charset="0"/>
                        <a:cs typeface="Times New Roman"/>
                      </a:rPr>
                      <m:t>†</m:t>
                    </m:r>
                  </m:oMath>
                </a14:m>
                <a:endParaRPr lang="en-US" altLang="zh-CN" sz="2000" b="1" baseline="30000" dirty="0">
                  <a:latin typeface="Times New Roman"/>
                  <a:ea typeface="等线"/>
                  <a:cs typeface="Times New Roman"/>
                </a:endParaRPr>
              </a:p>
              <a:p>
                <a:pPr algn="ctr"/>
                <a:endParaRPr lang="en-US" altLang="zh-CN" sz="2000" b="1" dirty="0">
                  <a:latin typeface="Times New Roman"/>
                  <a:ea typeface="等线"/>
                  <a:cs typeface="Times New Roman"/>
                </a:endParaRPr>
              </a:p>
              <a:p>
                <a:pPr algn="ctr"/>
                <a:r>
                  <a:rPr lang="en-HK" altLang="zh-CN" sz="2000" dirty="0">
                    <a:latin typeface="Times New Roman"/>
                    <a:ea typeface="等线"/>
                    <a:cs typeface="Times New Roman"/>
                  </a:rPr>
                  <a:t>City University of Hong Kong</a:t>
                </a:r>
              </a:p>
              <a:p>
                <a:pPr algn="ctr"/>
                <a:endParaRPr lang="en-HK" altLang="zh-CN" sz="2000" b="1" dirty="0">
                  <a:solidFill>
                    <a:srgbClr val="0070C0"/>
                  </a:solidFill>
                  <a:latin typeface="Times New Roman"/>
                  <a:ea typeface="等线"/>
                  <a:cs typeface="Times New Roman"/>
                </a:endParaRPr>
              </a:p>
              <a:p>
                <a:pPr algn="ctr"/>
                <a:r>
                  <a:rPr lang="en" altLang="zh-CN" sz="1800" dirty="0" err="1">
                    <a:latin typeface="Times New Roman" panose="02020603050405020304" pitchFamily="18" charset="0"/>
                    <a:cs typeface="Times New Roman" panose="02020603050405020304" pitchFamily="18" charset="0"/>
                  </a:rPr>
                  <a:t>xqguo.ee@my.cityu.edu.hk</a:t>
                </a:r>
                <a:r>
                  <a:rPr lang="en" altLang="zh-CN" sz="1800" dirty="0">
                    <a:latin typeface="Times New Roman" panose="02020603050405020304" pitchFamily="18" charset="0"/>
                    <a:cs typeface="Times New Roman" panose="02020603050405020304" pitchFamily="18" charset="0"/>
                  </a:rPr>
                  <a:t>         </a:t>
                </a:r>
                <a:r>
                  <a:rPr lang="en" altLang="zh-CN" sz="1800" dirty="0" err="1">
                    <a:latin typeface="Times New Roman" panose="02020603050405020304" pitchFamily="18" charset="0"/>
                    <a:cs typeface="Times New Roman" panose="02020603050405020304" pitchFamily="18" charset="0"/>
                  </a:rPr>
                  <a:t>yxyuan.ee@cityu.edu.hk</a:t>
                </a:r>
                <a:endParaRPr lang="en" altLang="zh-CN" sz="1800" dirty="0">
                  <a:latin typeface="Times New Roman" panose="02020603050405020304" pitchFamily="18" charset="0"/>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7744B25C-41FD-3A6E-F9F9-A30AA96CA695}"/>
                  </a:ext>
                </a:extLst>
              </p:cNvPr>
              <p:cNvSpPr>
                <a:spLocks noRot="1" noChangeAspect="1" noMove="1" noResize="1" noEditPoints="1" noAdjustHandles="1" noChangeArrowheads="1" noChangeShapeType="1" noTextEdit="1"/>
              </p:cNvSpPr>
              <p:nvPr/>
            </p:nvSpPr>
            <p:spPr>
              <a:xfrm>
                <a:off x="0" y="3749639"/>
                <a:ext cx="9113519" cy="1938992"/>
              </a:xfrm>
              <a:prstGeom prst="rect">
                <a:avLst/>
              </a:prstGeom>
              <a:blipFill>
                <a:blip r:embed="rId5"/>
                <a:stretch>
                  <a:fillRect b="-261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A5272822-F8B2-2EF8-3477-7A577A7957AB}"/>
              </a:ext>
            </a:extLst>
          </p:cNvPr>
          <p:cNvSpPr txBox="1"/>
          <p:nvPr/>
        </p:nvSpPr>
        <p:spPr>
          <a:xfrm>
            <a:off x="64995" y="6518859"/>
            <a:ext cx="3685945"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err="1">
                <a:latin typeface="Times New Roman" panose="02020603050405020304" pitchFamily="18" charset="0"/>
                <a:cs typeface="Times New Roman" panose="02020603050405020304" pitchFamily="18" charset="0"/>
              </a:rPr>
              <a:t>Yixuan</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Yuan</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is</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the</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corresponding</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author</a:t>
            </a:r>
          </a:p>
        </p:txBody>
      </p:sp>
      <p:sp>
        <p:nvSpPr>
          <p:cNvPr id="13" name="文本框 12">
            <a:extLst>
              <a:ext uri="{FF2B5EF4-FFF2-40B4-BE49-F238E27FC236}">
                <a16:creationId xmlns:a16="http://schemas.microsoft.com/office/drawing/2014/main" id="{2C950808-1FD6-E0A2-9071-B4E326FC8830}"/>
              </a:ext>
            </a:extLst>
          </p:cNvPr>
          <p:cNvSpPr txBox="1"/>
          <p:nvPr/>
        </p:nvSpPr>
        <p:spPr>
          <a:xfrm>
            <a:off x="6630911" y="6490275"/>
            <a:ext cx="2553584" cy="307777"/>
          </a:xfrm>
          <a:prstGeom prst="rect">
            <a:avLst/>
          </a:prstGeom>
          <a:noFill/>
        </p:spPr>
        <p:txBody>
          <a:bodyPr wrap="none" rtlCol="0">
            <a:spAutoFit/>
          </a:bodyPr>
          <a:lstStyle/>
          <a:p>
            <a:r>
              <a:rPr kumimoji="1" lang="en-US" altLang="zh-CN" sz="1400" dirty="0"/>
              <a:t>[</a:t>
            </a:r>
            <a:r>
              <a:rPr kumimoji="1" lang="en-US" altLang="zh-CN" sz="1400" i="1" dirty="0"/>
              <a:t>Guo and Yuan </a:t>
            </a:r>
            <a:r>
              <a:rPr kumimoji="1" lang="en-US" altLang="zh-CN" sz="1400" dirty="0"/>
              <a:t>MICCAI 2022]</a:t>
            </a:r>
          </a:p>
        </p:txBody>
      </p:sp>
      <p:pic>
        <p:nvPicPr>
          <p:cNvPr id="15" name="图片 14" descr="徽标, 公司名称&#10;&#10;描述已自动生成">
            <a:extLst>
              <a:ext uri="{FF2B5EF4-FFF2-40B4-BE49-F238E27FC236}">
                <a16:creationId xmlns:a16="http://schemas.microsoft.com/office/drawing/2014/main" id="{297C3790-11E7-515E-39A3-64092D87B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 y="55940"/>
            <a:ext cx="1890805" cy="1113429"/>
          </a:xfrm>
          <a:prstGeom prst="rect">
            <a:avLst/>
          </a:prstGeom>
        </p:spPr>
      </p:pic>
    </p:spTree>
    <p:extLst>
      <p:ext uri="{BB962C8B-B14F-4D97-AF65-F5344CB8AC3E}">
        <p14:creationId xmlns:p14="http://schemas.microsoft.com/office/powerpoint/2010/main" val="2413453335"/>
      </p:ext>
    </p:extLst>
  </p:cSld>
  <p:clrMapOvr>
    <a:masterClrMapping/>
  </p:clrMapOvr>
  <mc:AlternateContent xmlns:mc="http://schemas.openxmlformats.org/markup-compatibility/2006" xmlns:p14="http://schemas.microsoft.com/office/powerpoint/2010/main">
    <mc:Choice Requires="p14">
      <p:transition p14:dur="0" advTm="10733"/>
    </mc:Choice>
    <mc:Fallback xmlns="">
      <p:transition advTm="107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D637E3E9-A3A0-2988-84EB-85C58F5642A0}"/>
              </a:ext>
            </a:extLst>
          </p:cNvPr>
          <p:cNvGrpSpPr/>
          <p:nvPr/>
        </p:nvGrpSpPr>
        <p:grpSpPr>
          <a:xfrm>
            <a:off x="746914" y="3061699"/>
            <a:ext cx="2242125" cy="1506353"/>
            <a:chOff x="859458" y="2780339"/>
            <a:chExt cx="2242125" cy="1506353"/>
          </a:xfrm>
        </p:grpSpPr>
        <p:sp>
          <p:nvSpPr>
            <p:cNvPr id="242" name="矩形 241">
              <a:extLst>
                <a:ext uri="{FF2B5EF4-FFF2-40B4-BE49-F238E27FC236}">
                  <a16:creationId xmlns:a16="http://schemas.microsoft.com/office/drawing/2014/main" id="{28A4C75B-D5B2-1836-9DD2-F64568E16364}"/>
                </a:ext>
              </a:extLst>
            </p:cNvPr>
            <p:cNvSpPr/>
            <p:nvPr/>
          </p:nvSpPr>
          <p:spPr>
            <a:xfrm rot="2697353">
              <a:off x="894189" y="278129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61C7AEE5-4618-73EE-E67B-2D409D41010D}"/>
                </a:ext>
              </a:extLst>
            </p:cNvPr>
            <p:cNvSpPr/>
            <p:nvPr/>
          </p:nvSpPr>
          <p:spPr>
            <a:xfrm rot="2697353">
              <a:off x="2852306" y="278033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4" name="矩形 243">
              <a:extLst>
                <a:ext uri="{FF2B5EF4-FFF2-40B4-BE49-F238E27FC236}">
                  <a16:creationId xmlns:a16="http://schemas.microsoft.com/office/drawing/2014/main" id="{99B6EEA5-8044-E449-7920-A2EF17657397}"/>
                </a:ext>
              </a:extLst>
            </p:cNvPr>
            <p:cNvSpPr>
              <a:spLocks noChangeAspect="1"/>
            </p:cNvSpPr>
            <p:nvPr/>
          </p:nvSpPr>
          <p:spPr>
            <a:xfrm>
              <a:off x="859458"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5" name="矩形 244">
              <a:extLst>
                <a:ext uri="{FF2B5EF4-FFF2-40B4-BE49-F238E27FC236}">
                  <a16:creationId xmlns:a16="http://schemas.microsoft.com/office/drawing/2014/main" id="{49A72FEA-6912-2472-0C15-C051454690D0}"/>
                </a:ext>
              </a:extLst>
            </p:cNvPr>
            <p:cNvSpPr>
              <a:spLocks noChangeAspect="1"/>
            </p:cNvSpPr>
            <p:nvPr/>
          </p:nvSpPr>
          <p:spPr>
            <a:xfrm>
              <a:off x="2819253"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6"/>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1430293397"/>
      </p:ext>
    </p:extLst>
  </p:cSld>
  <p:clrMapOvr>
    <a:masterClrMapping/>
  </p:clrMapOvr>
  <mc:AlternateContent xmlns:mc="http://schemas.openxmlformats.org/markup-compatibility/2006" xmlns:p14="http://schemas.microsoft.com/office/powerpoint/2010/main">
    <mc:Choice Requires="p14">
      <p:transition spd="slow" p14:dur="2000" advTm="6710"/>
    </mc:Choice>
    <mc:Fallback xmlns="">
      <p:transition spd="slow" advTm="67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a:p>
            <a:pPr marL="257175" lvl="1" indent="0" algn="just">
              <a:spcBef>
                <a:spcPts val="432"/>
              </a:spcBef>
              <a:spcAft>
                <a:spcPts val="400"/>
              </a:spcAft>
              <a:buNone/>
            </a:pPr>
            <a:endParaRPr lang="en-US" altLang="zh-CN" sz="1600" dirty="0"/>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6" name="文本框 215">
            <a:extLst>
              <a:ext uri="{FF2B5EF4-FFF2-40B4-BE49-F238E27FC236}">
                <a16:creationId xmlns:a16="http://schemas.microsoft.com/office/drawing/2014/main" id="{A27FF2B6-233C-4715-41C4-FF0D0538B23A}"/>
              </a:ext>
            </a:extLst>
          </p:cNvPr>
          <p:cNvSpPr txBox="1"/>
          <p:nvPr/>
        </p:nvSpPr>
        <p:spPr>
          <a:xfrm>
            <a:off x="4052512" y="5434701"/>
            <a:ext cx="857927" cy="461665"/>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rate:</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3" name="文本框 222">
            <a:extLst>
              <a:ext uri="{FF2B5EF4-FFF2-40B4-BE49-F238E27FC236}">
                <a16:creationId xmlns:a16="http://schemas.microsoft.com/office/drawing/2014/main" id="{13EB6A4B-809E-B36B-C54D-2A3763B0D08A}"/>
              </a:ext>
            </a:extLst>
          </p:cNvPr>
          <p:cNvSpPr txBox="1"/>
          <p:nvPr/>
        </p:nvSpPr>
        <p:spPr>
          <a:xfrm>
            <a:off x="4041768" y="4104034"/>
            <a:ext cx="896399" cy="461666"/>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 rate: </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44%</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D637E3E9-A3A0-2988-84EB-85C58F5642A0}"/>
              </a:ext>
            </a:extLst>
          </p:cNvPr>
          <p:cNvGrpSpPr/>
          <p:nvPr/>
        </p:nvGrpSpPr>
        <p:grpSpPr>
          <a:xfrm>
            <a:off x="746914" y="3061699"/>
            <a:ext cx="2242125" cy="1506353"/>
            <a:chOff x="859458" y="2780339"/>
            <a:chExt cx="2242125" cy="1506353"/>
          </a:xfrm>
        </p:grpSpPr>
        <p:sp>
          <p:nvSpPr>
            <p:cNvPr id="242" name="矩形 241">
              <a:extLst>
                <a:ext uri="{FF2B5EF4-FFF2-40B4-BE49-F238E27FC236}">
                  <a16:creationId xmlns:a16="http://schemas.microsoft.com/office/drawing/2014/main" id="{28A4C75B-D5B2-1836-9DD2-F64568E16364}"/>
                </a:ext>
              </a:extLst>
            </p:cNvPr>
            <p:cNvSpPr/>
            <p:nvPr/>
          </p:nvSpPr>
          <p:spPr>
            <a:xfrm rot="2697353">
              <a:off x="894189" y="278129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61C7AEE5-4618-73EE-E67B-2D409D41010D}"/>
                </a:ext>
              </a:extLst>
            </p:cNvPr>
            <p:cNvSpPr/>
            <p:nvPr/>
          </p:nvSpPr>
          <p:spPr>
            <a:xfrm rot="2697353">
              <a:off x="2852306" y="278033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4" name="矩形 243">
              <a:extLst>
                <a:ext uri="{FF2B5EF4-FFF2-40B4-BE49-F238E27FC236}">
                  <a16:creationId xmlns:a16="http://schemas.microsoft.com/office/drawing/2014/main" id="{99B6EEA5-8044-E449-7920-A2EF17657397}"/>
                </a:ext>
              </a:extLst>
            </p:cNvPr>
            <p:cNvSpPr>
              <a:spLocks noChangeAspect="1"/>
            </p:cNvSpPr>
            <p:nvPr/>
          </p:nvSpPr>
          <p:spPr>
            <a:xfrm>
              <a:off x="859458"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5" name="矩形 244">
              <a:extLst>
                <a:ext uri="{FF2B5EF4-FFF2-40B4-BE49-F238E27FC236}">
                  <a16:creationId xmlns:a16="http://schemas.microsoft.com/office/drawing/2014/main" id="{49A72FEA-6912-2472-0C15-C051454690D0}"/>
                </a:ext>
              </a:extLst>
            </p:cNvPr>
            <p:cNvSpPr>
              <a:spLocks noChangeAspect="1"/>
            </p:cNvSpPr>
            <p:nvPr/>
          </p:nvSpPr>
          <p:spPr>
            <a:xfrm>
              <a:off x="2819253"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6"/>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2580065751"/>
      </p:ext>
    </p:extLst>
  </p:cSld>
  <p:clrMapOvr>
    <a:masterClrMapping/>
  </p:clrMapOvr>
  <mc:AlternateContent xmlns:mc="http://schemas.openxmlformats.org/markup-compatibility/2006" xmlns:p14="http://schemas.microsoft.com/office/powerpoint/2010/main">
    <mc:Choice Requires="p14">
      <p:transition spd="slow" p14:dur="2000" advTm="6378"/>
    </mc:Choice>
    <mc:Fallback xmlns="">
      <p:transition spd="slow" advTm="63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6" name="文本框 215">
            <a:extLst>
              <a:ext uri="{FF2B5EF4-FFF2-40B4-BE49-F238E27FC236}">
                <a16:creationId xmlns:a16="http://schemas.microsoft.com/office/drawing/2014/main" id="{A27FF2B6-233C-4715-41C4-FF0D0538B23A}"/>
              </a:ext>
            </a:extLst>
          </p:cNvPr>
          <p:cNvSpPr txBox="1"/>
          <p:nvPr/>
        </p:nvSpPr>
        <p:spPr>
          <a:xfrm>
            <a:off x="4052512" y="5434701"/>
            <a:ext cx="857927" cy="461665"/>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rate:</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3" name="文本框 222">
            <a:extLst>
              <a:ext uri="{FF2B5EF4-FFF2-40B4-BE49-F238E27FC236}">
                <a16:creationId xmlns:a16="http://schemas.microsoft.com/office/drawing/2014/main" id="{13EB6A4B-809E-B36B-C54D-2A3763B0D08A}"/>
              </a:ext>
            </a:extLst>
          </p:cNvPr>
          <p:cNvSpPr txBox="1"/>
          <p:nvPr/>
        </p:nvSpPr>
        <p:spPr>
          <a:xfrm>
            <a:off x="4041768" y="4104034"/>
            <a:ext cx="896399" cy="461666"/>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 rate: </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44%</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35" name="图片 234">
            <a:extLst>
              <a:ext uri="{FF2B5EF4-FFF2-40B4-BE49-F238E27FC236}">
                <a16:creationId xmlns:a16="http://schemas.microsoft.com/office/drawing/2014/main" id="{A8A70BBE-A721-1EB1-DCFB-E9B412A9E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680" y="3730582"/>
            <a:ext cx="3698459" cy="1722135"/>
          </a:xfrm>
          <a:prstGeom prst="rect">
            <a:avLst/>
          </a:prstGeom>
        </p:spPr>
      </p:pic>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D637E3E9-A3A0-2988-84EB-85C58F5642A0}"/>
              </a:ext>
            </a:extLst>
          </p:cNvPr>
          <p:cNvGrpSpPr/>
          <p:nvPr/>
        </p:nvGrpSpPr>
        <p:grpSpPr>
          <a:xfrm>
            <a:off x="746914" y="3061699"/>
            <a:ext cx="2242125" cy="1506353"/>
            <a:chOff x="859458" y="2780339"/>
            <a:chExt cx="2242125" cy="1506353"/>
          </a:xfrm>
        </p:grpSpPr>
        <p:sp>
          <p:nvSpPr>
            <p:cNvPr id="242" name="矩形 241">
              <a:extLst>
                <a:ext uri="{FF2B5EF4-FFF2-40B4-BE49-F238E27FC236}">
                  <a16:creationId xmlns:a16="http://schemas.microsoft.com/office/drawing/2014/main" id="{28A4C75B-D5B2-1836-9DD2-F64568E16364}"/>
                </a:ext>
              </a:extLst>
            </p:cNvPr>
            <p:cNvSpPr/>
            <p:nvPr/>
          </p:nvSpPr>
          <p:spPr>
            <a:xfrm rot="2697353">
              <a:off x="894189" y="278129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61C7AEE5-4618-73EE-E67B-2D409D41010D}"/>
                </a:ext>
              </a:extLst>
            </p:cNvPr>
            <p:cNvSpPr/>
            <p:nvPr/>
          </p:nvSpPr>
          <p:spPr>
            <a:xfrm rot="2697353">
              <a:off x="2852306" y="278033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4" name="矩形 243">
              <a:extLst>
                <a:ext uri="{FF2B5EF4-FFF2-40B4-BE49-F238E27FC236}">
                  <a16:creationId xmlns:a16="http://schemas.microsoft.com/office/drawing/2014/main" id="{99B6EEA5-8044-E449-7920-A2EF17657397}"/>
                </a:ext>
              </a:extLst>
            </p:cNvPr>
            <p:cNvSpPr>
              <a:spLocks noChangeAspect="1"/>
            </p:cNvSpPr>
            <p:nvPr/>
          </p:nvSpPr>
          <p:spPr>
            <a:xfrm>
              <a:off x="859458"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5" name="矩形 244">
              <a:extLst>
                <a:ext uri="{FF2B5EF4-FFF2-40B4-BE49-F238E27FC236}">
                  <a16:creationId xmlns:a16="http://schemas.microsoft.com/office/drawing/2014/main" id="{49A72FEA-6912-2472-0C15-C051454690D0}"/>
                </a:ext>
              </a:extLst>
            </p:cNvPr>
            <p:cNvSpPr>
              <a:spLocks noChangeAspect="1"/>
            </p:cNvSpPr>
            <p:nvPr/>
          </p:nvSpPr>
          <p:spPr>
            <a:xfrm>
              <a:off x="2819253"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7"/>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1135397263"/>
      </p:ext>
    </p:extLst>
  </p:cSld>
  <p:clrMapOvr>
    <a:masterClrMapping/>
  </p:clrMapOvr>
  <mc:AlternateContent xmlns:mc="http://schemas.openxmlformats.org/markup-compatibility/2006" xmlns:p14="http://schemas.microsoft.com/office/powerpoint/2010/main">
    <mc:Choice Requires="p14">
      <p:transition spd="slow" p14:dur="2000" advTm="9133"/>
    </mc:Choice>
    <mc:Fallback xmlns="">
      <p:transition spd="slow" advTm="913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a:p>
            <a:pPr marL="542925" lvl="1" indent="-285750" algn="just">
              <a:spcBef>
                <a:spcPts val="432"/>
              </a:spcBef>
              <a:spcAft>
                <a:spcPts val="400"/>
              </a:spcAft>
              <a:buFont typeface="Arial" panose="020B0604020202020204" pitchFamily="34" charset="0"/>
              <a:buChar char="•"/>
            </a:pPr>
            <a:r>
              <a:rPr lang="en-US" altLang="zh-CN" sz="1600" dirty="0"/>
              <a:t>Unify</a:t>
            </a:r>
            <a:r>
              <a:rPr lang="zh-CN" altLang="en-US" sz="1600" dirty="0"/>
              <a:t> </a:t>
            </a:r>
            <a:r>
              <a:rPr lang="en-US" altLang="zh-CN" sz="1600" dirty="0"/>
              <a:t>the pixel-wise and pair-wise manners</a:t>
            </a:r>
          </a:p>
          <a:p>
            <a:pPr marL="542925" lvl="1" indent="-285750" algn="just">
              <a:spcBef>
                <a:spcPts val="432"/>
              </a:spcBef>
              <a:spcAft>
                <a:spcPts val="400"/>
              </a:spcAft>
              <a:buFont typeface="Arial" panose="020B0604020202020204" pitchFamily="34" charset="0"/>
              <a:buChar char="•"/>
            </a:pPr>
            <a:endParaRPr lang="en-US" altLang="zh-CN" sz="1600" dirty="0"/>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6" name="文本框 215">
            <a:extLst>
              <a:ext uri="{FF2B5EF4-FFF2-40B4-BE49-F238E27FC236}">
                <a16:creationId xmlns:a16="http://schemas.microsoft.com/office/drawing/2014/main" id="{A27FF2B6-233C-4715-41C4-FF0D0538B23A}"/>
              </a:ext>
            </a:extLst>
          </p:cNvPr>
          <p:cNvSpPr txBox="1"/>
          <p:nvPr/>
        </p:nvSpPr>
        <p:spPr>
          <a:xfrm>
            <a:off x="4052512" y="5434701"/>
            <a:ext cx="857927" cy="461665"/>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rate:</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3" name="文本框 222">
            <a:extLst>
              <a:ext uri="{FF2B5EF4-FFF2-40B4-BE49-F238E27FC236}">
                <a16:creationId xmlns:a16="http://schemas.microsoft.com/office/drawing/2014/main" id="{13EB6A4B-809E-B36B-C54D-2A3763B0D08A}"/>
              </a:ext>
            </a:extLst>
          </p:cNvPr>
          <p:cNvSpPr txBox="1"/>
          <p:nvPr/>
        </p:nvSpPr>
        <p:spPr>
          <a:xfrm>
            <a:off x="4041768" y="4104034"/>
            <a:ext cx="896399" cy="461666"/>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 rate: </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44%</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35" name="图片 234">
            <a:extLst>
              <a:ext uri="{FF2B5EF4-FFF2-40B4-BE49-F238E27FC236}">
                <a16:creationId xmlns:a16="http://schemas.microsoft.com/office/drawing/2014/main" id="{A8A70BBE-A721-1EB1-DCFB-E9B412A9E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680" y="3730582"/>
            <a:ext cx="3698459" cy="1722135"/>
          </a:xfrm>
          <a:prstGeom prst="rect">
            <a:avLst/>
          </a:prstGeom>
        </p:spPr>
      </p:pic>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D637E3E9-A3A0-2988-84EB-85C58F5642A0}"/>
              </a:ext>
            </a:extLst>
          </p:cNvPr>
          <p:cNvGrpSpPr/>
          <p:nvPr/>
        </p:nvGrpSpPr>
        <p:grpSpPr>
          <a:xfrm>
            <a:off x="746914" y="3061699"/>
            <a:ext cx="2242125" cy="1506353"/>
            <a:chOff x="859458" y="2780339"/>
            <a:chExt cx="2242125" cy="1506353"/>
          </a:xfrm>
        </p:grpSpPr>
        <p:sp>
          <p:nvSpPr>
            <p:cNvPr id="242" name="矩形 241">
              <a:extLst>
                <a:ext uri="{FF2B5EF4-FFF2-40B4-BE49-F238E27FC236}">
                  <a16:creationId xmlns:a16="http://schemas.microsoft.com/office/drawing/2014/main" id="{28A4C75B-D5B2-1836-9DD2-F64568E16364}"/>
                </a:ext>
              </a:extLst>
            </p:cNvPr>
            <p:cNvSpPr/>
            <p:nvPr/>
          </p:nvSpPr>
          <p:spPr>
            <a:xfrm rot="2697353">
              <a:off x="894189" y="278129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61C7AEE5-4618-73EE-E67B-2D409D41010D}"/>
                </a:ext>
              </a:extLst>
            </p:cNvPr>
            <p:cNvSpPr/>
            <p:nvPr/>
          </p:nvSpPr>
          <p:spPr>
            <a:xfrm rot="2697353">
              <a:off x="2852306" y="278033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4" name="矩形 243">
              <a:extLst>
                <a:ext uri="{FF2B5EF4-FFF2-40B4-BE49-F238E27FC236}">
                  <a16:creationId xmlns:a16="http://schemas.microsoft.com/office/drawing/2014/main" id="{99B6EEA5-8044-E449-7920-A2EF17657397}"/>
                </a:ext>
              </a:extLst>
            </p:cNvPr>
            <p:cNvSpPr>
              <a:spLocks noChangeAspect="1"/>
            </p:cNvSpPr>
            <p:nvPr/>
          </p:nvSpPr>
          <p:spPr>
            <a:xfrm>
              <a:off x="859458"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5" name="矩形 244">
              <a:extLst>
                <a:ext uri="{FF2B5EF4-FFF2-40B4-BE49-F238E27FC236}">
                  <a16:creationId xmlns:a16="http://schemas.microsoft.com/office/drawing/2014/main" id="{49A72FEA-6912-2472-0C15-C051454690D0}"/>
                </a:ext>
              </a:extLst>
            </p:cNvPr>
            <p:cNvSpPr>
              <a:spLocks noChangeAspect="1"/>
            </p:cNvSpPr>
            <p:nvPr/>
          </p:nvSpPr>
          <p:spPr>
            <a:xfrm>
              <a:off x="2819253"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7"/>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3498471714"/>
      </p:ext>
    </p:extLst>
  </p:cSld>
  <p:clrMapOvr>
    <a:masterClrMapping/>
  </p:clrMapOvr>
  <mc:AlternateContent xmlns:mc="http://schemas.openxmlformats.org/markup-compatibility/2006" xmlns:p14="http://schemas.microsoft.com/office/powerpoint/2010/main">
    <mc:Choice Requires="p14">
      <p:transition spd="slow" p14:dur="2000" advTm="10866"/>
    </mc:Choice>
    <mc:Fallback xmlns="">
      <p:transition spd="slow" advTm="108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a:p>
            <a:pPr marL="542925" lvl="1" indent="-285750" algn="just">
              <a:spcBef>
                <a:spcPts val="432"/>
              </a:spcBef>
              <a:spcAft>
                <a:spcPts val="400"/>
              </a:spcAft>
              <a:buFont typeface="Arial" panose="020B0604020202020204" pitchFamily="34" charset="0"/>
              <a:buChar char="•"/>
            </a:pPr>
            <a:r>
              <a:rPr lang="en-US" altLang="zh-CN" sz="1600" dirty="0"/>
              <a:t>Unify</a:t>
            </a:r>
            <a:r>
              <a:rPr lang="zh-CN" altLang="en-US" sz="1600" dirty="0"/>
              <a:t> </a:t>
            </a:r>
            <a:r>
              <a:rPr lang="en-US" altLang="zh-CN" sz="1600" dirty="0"/>
              <a:t>the pixel-wise and pair-wise manners</a:t>
            </a:r>
          </a:p>
          <a:p>
            <a:pPr marL="542925" lvl="1" indent="-285750" algn="just">
              <a:spcBef>
                <a:spcPts val="432"/>
              </a:spcBef>
              <a:spcAft>
                <a:spcPts val="400"/>
              </a:spcAft>
              <a:buFont typeface="Arial" panose="020B0604020202020204" pitchFamily="34" charset="0"/>
              <a:buChar char="•"/>
            </a:pPr>
            <a:r>
              <a:rPr lang="en-US" altLang="zh-CN" sz="1600" dirty="0"/>
              <a:t>The</a:t>
            </a:r>
            <a:r>
              <a:rPr lang="zh-CN" altLang="en-US" sz="1600" dirty="0"/>
              <a:t> </a:t>
            </a:r>
            <a:r>
              <a:rPr lang="en-US" altLang="zh-CN" sz="1600" dirty="0"/>
              <a:t>first effort in exploiting the affinity relation between pixels within an image for</a:t>
            </a:r>
            <a:r>
              <a:rPr lang="zh-CN" altLang="en-US" sz="1600" dirty="0"/>
              <a:t> </a:t>
            </a:r>
            <a:r>
              <a:rPr lang="en-US" altLang="zh-CN" sz="1600" dirty="0"/>
              <a:t>noisy mitigation</a:t>
            </a:r>
          </a:p>
          <a:p>
            <a:pPr marL="542925" lvl="1" indent="-285750" algn="just">
              <a:spcBef>
                <a:spcPts val="432"/>
              </a:spcBef>
              <a:spcAft>
                <a:spcPts val="400"/>
              </a:spcAft>
              <a:buFont typeface="Arial" panose="020B0604020202020204" pitchFamily="34" charset="0"/>
              <a:buChar char="•"/>
            </a:pPr>
            <a:endParaRPr lang="en-US" altLang="zh-CN" sz="1600" dirty="0"/>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6" name="文本框 215">
            <a:extLst>
              <a:ext uri="{FF2B5EF4-FFF2-40B4-BE49-F238E27FC236}">
                <a16:creationId xmlns:a16="http://schemas.microsoft.com/office/drawing/2014/main" id="{A27FF2B6-233C-4715-41C4-FF0D0538B23A}"/>
              </a:ext>
            </a:extLst>
          </p:cNvPr>
          <p:cNvSpPr txBox="1"/>
          <p:nvPr/>
        </p:nvSpPr>
        <p:spPr>
          <a:xfrm>
            <a:off x="4052512" y="5434701"/>
            <a:ext cx="857927" cy="461665"/>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rate:</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3" name="文本框 222">
            <a:extLst>
              <a:ext uri="{FF2B5EF4-FFF2-40B4-BE49-F238E27FC236}">
                <a16:creationId xmlns:a16="http://schemas.microsoft.com/office/drawing/2014/main" id="{13EB6A4B-809E-B36B-C54D-2A3763B0D08A}"/>
              </a:ext>
            </a:extLst>
          </p:cNvPr>
          <p:cNvSpPr txBox="1"/>
          <p:nvPr/>
        </p:nvSpPr>
        <p:spPr>
          <a:xfrm>
            <a:off x="4041768" y="4104034"/>
            <a:ext cx="896399" cy="461666"/>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Noise rate: </a:t>
            </a:r>
          </a:p>
          <a:p>
            <a:pPr algn="ctr" defTabSz="457200" fontAlgn="auto">
              <a:spcBef>
                <a:spcPts val="0"/>
              </a:spcBef>
              <a:spcAft>
                <a:spcPts val="0"/>
              </a:spcAft>
            </a:pPr>
            <a:r>
              <a:rPr kumimoji="1" lang="en-US" altLang="zh-CN"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rPr>
              <a:t>44%</a:t>
            </a:r>
            <a:endParaRPr kumimoji="1" lang="zh-CN" altLang="en-US" sz="1200" b="1" dirty="0">
              <a:solidFill>
                <a:srgbClr val="C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35" name="图片 234">
            <a:extLst>
              <a:ext uri="{FF2B5EF4-FFF2-40B4-BE49-F238E27FC236}">
                <a16:creationId xmlns:a16="http://schemas.microsoft.com/office/drawing/2014/main" id="{A8A70BBE-A721-1EB1-DCFB-E9B412A9E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680" y="3730582"/>
            <a:ext cx="3698459" cy="1722135"/>
          </a:xfrm>
          <a:prstGeom prst="rect">
            <a:avLst/>
          </a:prstGeom>
        </p:spPr>
      </p:pic>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D637E3E9-A3A0-2988-84EB-85C58F5642A0}"/>
              </a:ext>
            </a:extLst>
          </p:cNvPr>
          <p:cNvGrpSpPr/>
          <p:nvPr/>
        </p:nvGrpSpPr>
        <p:grpSpPr>
          <a:xfrm>
            <a:off x="746914" y="3061699"/>
            <a:ext cx="2242125" cy="1506353"/>
            <a:chOff x="859458" y="2780339"/>
            <a:chExt cx="2242125" cy="1506353"/>
          </a:xfrm>
        </p:grpSpPr>
        <p:sp>
          <p:nvSpPr>
            <p:cNvPr id="242" name="矩形 241">
              <a:extLst>
                <a:ext uri="{FF2B5EF4-FFF2-40B4-BE49-F238E27FC236}">
                  <a16:creationId xmlns:a16="http://schemas.microsoft.com/office/drawing/2014/main" id="{28A4C75B-D5B2-1836-9DD2-F64568E16364}"/>
                </a:ext>
              </a:extLst>
            </p:cNvPr>
            <p:cNvSpPr/>
            <p:nvPr/>
          </p:nvSpPr>
          <p:spPr>
            <a:xfrm rot="2697353">
              <a:off x="894189" y="278129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3" name="矩形 242">
              <a:extLst>
                <a:ext uri="{FF2B5EF4-FFF2-40B4-BE49-F238E27FC236}">
                  <a16:creationId xmlns:a16="http://schemas.microsoft.com/office/drawing/2014/main" id="{61C7AEE5-4618-73EE-E67B-2D409D41010D}"/>
                </a:ext>
              </a:extLst>
            </p:cNvPr>
            <p:cNvSpPr/>
            <p:nvPr/>
          </p:nvSpPr>
          <p:spPr>
            <a:xfrm rot="2697353">
              <a:off x="2852306" y="2780339"/>
              <a:ext cx="249277" cy="583759"/>
            </a:xfrm>
            <a:prstGeom prst="rect">
              <a:avLst/>
            </a:prstGeom>
            <a:noFill/>
            <a:ln w="28575" cap="flat" cmpd="sng" algn="ctr">
              <a:solidFill>
                <a:srgbClr val="FFC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4" name="矩形 243">
              <a:extLst>
                <a:ext uri="{FF2B5EF4-FFF2-40B4-BE49-F238E27FC236}">
                  <a16:creationId xmlns:a16="http://schemas.microsoft.com/office/drawing/2014/main" id="{99B6EEA5-8044-E449-7920-A2EF17657397}"/>
                </a:ext>
              </a:extLst>
            </p:cNvPr>
            <p:cNvSpPr>
              <a:spLocks noChangeAspect="1"/>
            </p:cNvSpPr>
            <p:nvPr/>
          </p:nvSpPr>
          <p:spPr>
            <a:xfrm>
              <a:off x="859458"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5" name="矩形 244">
              <a:extLst>
                <a:ext uri="{FF2B5EF4-FFF2-40B4-BE49-F238E27FC236}">
                  <a16:creationId xmlns:a16="http://schemas.microsoft.com/office/drawing/2014/main" id="{49A72FEA-6912-2472-0C15-C051454690D0}"/>
                </a:ext>
              </a:extLst>
            </p:cNvPr>
            <p:cNvSpPr>
              <a:spLocks noChangeAspect="1"/>
            </p:cNvSpPr>
            <p:nvPr/>
          </p:nvSpPr>
          <p:spPr>
            <a:xfrm>
              <a:off x="2819253" y="4107724"/>
              <a:ext cx="179574" cy="178968"/>
            </a:xfrm>
            <a:prstGeom prst="rect">
              <a:avLst/>
            </a:prstGeom>
            <a:solidFill>
              <a:sysClr val="window" lastClr="FFFFFF"/>
            </a:solidFill>
            <a:ln w="28575" cap="flat" cmpd="sng" algn="ctr">
              <a:solidFill>
                <a:srgbClr val="FFC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7"/>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2809619787"/>
      </p:ext>
    </p:extLst>
  </p:cSld>
  <p:clrMapOvr>
    <a:masterClrMapping/>
  </p:clrMapOvr>
  <mc:AlternateContent xmlns:mc="http://schemas.openxmlformats.org/markup-compatibility/2006" xmlns:p14="http://schemas.microsoft.com/office/powerpoint/2010/main">
    <mc:Choice Requires="p14">
      <p:transition spd="slow" p14:dur="2000" advTm="12300"/>
    </mc:Choice>
    <mc:Fallback xmlns="">
      <p:transition spd="slow" advTm="123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B3CF2BF5-72FD-AB7B-43B0-A19BE9ACFA50}"/>
              </a:ext>
            </a:extLst>
          </p:cNvPr>
          <p:cNvSpPr txBox="1">
            <a:spLocks/>
          </p:cNvSpPr>
          <p:nvPr/>
        </p:nvSpPr>
        <p:spPr>
          <a:xfrm>
            <a:off x="5337834"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Method</a:t>
            </a:r>
          </a:p>
        </p:txBody>
      </p:sp>
      <p:sp>
        <p:nvSpPr>
          <p:cNvPr id="5" name="文本框 4">
            <a:extLst>
              <a:ext uri="{FF2B5EF4-FFF2-40B4-BE49-F238E27FC236}">
                <a16:creationId xmlns:a16="http://schemas.microsoft.com/office/drawing/2014/main" id="{2F3E5158-81A0-6338-DC15-2AA651C5E2DD}"/>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6" name="标题 1">
            <a:extLst>
              <a:ext uri="{FF2B5EF4-FFF2-40B4-BE49-F238E27FC236}">
                <a16:creationId xmlns:a16="http://schemas.microsoft.com/office/drawing/2014/main" id="{B278BC3D-4410-92CA-982F-366CF5363FE2}"/>
              </a:ext>
            </a:extLst>
          </p:cNvPr>
          <p:cNvSpPr>
            <a:spLocks noGrp="1"/>
          </p:cNvSpPr>
          <p:nvPr>
            <p:ph type="title"/>
          </p:nvPr>
        </p:nvSpPr>
        <p:spPr>
          <a:xfrm>
            <a:off x="1" y="-42864"/>
            <a:ext cx="7378700" cy="838200"/>
          </a:xfrm>
          <a:prstGeom prst="rect">
            <a:avLst/>
          </a:prstGeom>
        </p:spPr>
        <p:txBody>
          <a:bodyPr/>
          <a:lstStyle/>
          <a:p>
            <a:r>
              <a:rPr kumimoji="1" lang="en-US" altLang="zh-CN" dirty="0"/>
              <a:t>Method</a:t>
            </a:r>
          </a:p>
        </p:txBody>
      </p:sp>
      <p:sp>
        <p:nvSpPr>
          <p:cNvPr id="7" name="内容占位符 2">
            <a:extLst>
              <a:ext uri="{FF2B5EF4-FFF2-40B4-BE49-F238E27FC236}">
                <a16:creationId xmlns:a16="http://schemas.microsoft.com/office/drawing/2014/main" id="{306690E3-1056-9656-49F3-919F3C5FD1C2}"/>
              </a:ext>
            </a:extLst>
          </p:cNvPr>
          <p:cNvSpPr txBox="1">
            <a:spLocks/>
          </p:cNvSpPr>
          <p:nvPr/>
        </p:nvSpPr>
        <p:spPr>
          <a:xfrm>
            <a:off x="274320" y="93550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Our approach</a:t>
            </a:r>
            <a:r>
              <a:rPr kumimoji="1" lang="en" altLang="zh-CN" sz="2000" b="1" kern="0" dirty="0">
                <a:solidFill>
                  <a:srgbClr val="000000"/>
                </a:solidFill>
                <a:latin typeface="Calibri" panose="020F0502020204030204" pitchFamily="34" charset="0"/>
                <a:cs typeface="Calibri" panose="020F0502020204030204" pitchFamily="34" charset="0"/>
              </a:rPr>
              <a:t>:</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Joint Class-Affinity Loss Correction (JCAS)</a:t>
            </a:r>
            <a:endParaRPr kumimoji="1" lang="en" altLang="zh-CN" sz="2000" b="1"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Pixel-wise supervision</a:t>
            </a:r>
            <a:r>
              <a:rPr lang="zh-CN" altLang="en-US" sz="1600" dirty="0"/>
              <a:t> </a:t>
            </a:r>
            <a:r>
              <a:rPr lang="en-US" altLang="zh-CN" sz="1600" dirty="0"/>
              <a:t>signal derived from class label preserves</a:t>
            </a:r>
            <a:r>
              <a:rPr lang="zh-CN" altLang="en-US" sz="1600" dirty="0"/>
              <a:t> </a:t>
            </a:r>
            <a:r>
              <a:rPr lang="en-US" altLang="zh-CN" sz="1600" dirty="0"/>
              <a:t>semantics </a:t>
            </a:r>
          </a:p>
          <a:p>
            <a:pPr marL="542925" lvl="1" indent="-285750" algn="just">
              <a:spcBef>
                <a:spcPts val="432"/>
              </a:spcBef>
              <a:spcAft>
                <a:spcPts val="400"/>
              </a:spcAft>
              <a:buFont typeface="Arial" panose="020B0604020202020204" pitchFamily="34" charset="0"/>
              <a:buChar char="•"/>
            </a:pPr>
            <a:r>
              <a:rPr lang="en-US" altLang="zh-CN" sz="1600" dirty="0"/>
              <a:t>Pair-wise supervision</a:t>
            </a:r>
            <a:r>
              <a:rPr lang="zh-CN" altLang="en-US" sz="1600" dirty="0"/>
              <a:t> </a:t>
            </a:r>
            <a:r>
              <a:rPr lang="en-US" altLang="zh-CN" sz="1600" dirty="0"/>
              <a:t>signal derived from affinity label reduces noise rate</a:t>
            </a:r>
          </a:p>
          <a:p>
            <a:pPr marL="542925" lvl="1" indent="-285750" algn="just">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id="{C7A00F9C-C34F-6269-0E9F-C6D7227F8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5085"/>
            <a:ext cx="9144000" cy="3041542"/>
          </a:xfrm>
          <a:prstGeom prst="rect">
            <a:avLst/>
          </a:prstGeom>
        </p:spPr>
      </p:pic>
    </p:spTree>
    <p:extLst>
      <p:ext uri="{BB962C8B-B14F-4D97-AF65-F5344CB8AC3E}">
        <p14:creationId xmlns:p14="http://schemas.microsoft.com/office/powerpoint/2010/main" val="2141212534"/>
      </p:ext>
    </p:extLst>
  </p:cSld>
  <p:clrMapOvr>
    <a:masterClrMapping/>
  </p:clrMapOvr>
  <mc:AlternateContent xmlns:mc="http://schemas.openxmlformats.org/markup-compatibility/2006" xmlns:p14="http://schemas.microsoft.com/office/powerpoint/2010/main">
    <mc:Choice Requires="p14">
      <p:transition spd="slow" p14:dur="2000" advTm="11584"/>
    </mc:Choice>
    <mc:Fallback xmlns="">
      <p:transition spd="slow" advTm="1158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B3CF2BF5-72FD-AB7B-43B0-A19BE9ACFA50}"/>
              </a:ext>
            </a:extLst>
          </p:cNvPr>
          <p:cNvSpPr txBox="1">
            <a:spLocks/>
          </p:cNvSpPr>
          <p:nvPr/>
        </p:nvSpPr>
        <p:spPr>
          <a:xfrm>
            <a:off x="5337834"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Method</a:t>
            </a:r>
          </a:p>
        </p:txBody>
      </p:sp>
      <p:sp>
        <p:nvSpPr>
          <p:cNvPr id="5" name="文本框 4">
            <a:extLst>
              <a:ext uri="{FF2B5EF4-FFF2-40B4-BE49-F238E27FC236}">
                <a16:creationId xmlns:a16="http://schemas.microsoft.com/office/drawing/2014/main" id="{2F3E5158-81A0-6338-DC15-2AA651C5E2DD}"/>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6" name="标题 1">
            <a:extLst>
              <a:ext uri="{FF2B5EF4-FFF2-40B4-BE49-F238E27FC236}">
                <a16:creationId xmlns:a16="http://schemas.microsoft.com/office/drawing/2014/main" id="{B278BC3D-4410-92CA-982F-366CF5363FE2}"/>
              </a:ext>
            </a:extLst>
          </p:cNvPr>
          <p:cNvSpPr>
            <a:spLocks noGrp="1"/>
          </p:cNvSpPr>
          <p:nvPr>
            <p:ph type="title"/>
          </p:nvPr>
        </p:nvSpPr>
        <p:spPr>
          <a:xfrm>
            <a:off x="1" y="-42864"/>
            <a:ext cx="7378700" cy="838200"/>
          </a:xfrm>
          <a:prstGeom prst="rect">
            <a:avLst/>
          </a:prstGeom>
        </p:spPr>
        <p:txBody>
          <a:bodyPr/>
          <a:lstStyle/>
          <a:p>
            <a:r>
              <a:rPr kumimoji="1" lang="en-US" altLang="zh-CN" dirty="0"/>
              <a:t>Method</a:t>
            </a:r>
          </a:p>
        </p:txBody>
      </p:sp>
      <p:sp>
        <p:nvSpPr>
          <p:cNvPr id="7" name="内容占位符 2">
            <a:extLst>
              <a:ext uri="{FF2B5EF4-FFF2-40B4-BE49-F238E27FC236}">
                <a16:creationId xmlns:a16="http://schemas.microsoft.com/office/drawing/2014/main" id="{306690E3-1056-9656-49F3-919F3C5FD1C2}"/>
              </a:ext>
            </a:extLst>
          </p:cNvPr>
          <p:cNvSpPr txBox="1">
            <a:spLocks/>
          </p:cNvSpPr>
          <p:nvPr/>
        </p:nvSpPr>
        <p:spPr>
          <a:xfrm>
            <a:off x="274320" y="93550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Our approach</a:t>
            </a:r>
            <a:r>
              <a:rPr kumimoji="1" lang="en" altLang="zh-CN" sz="2000" b="1" kern="0" dirty="0">
                <a:solidFill>
                  <a:srgbClr val="000000"/>
                </a:solidFill>
                <a:latin typeface="Calibri" panose="020F0502020204030204" pitchFamily="34" charset="0"/>
                <a:cs typeface="Calibri" panose="020F0502020204030204" pitchFamily="34" charset="0"/>
              </a:rPr>
              <a:t>:</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Joint Class-Affinity Loss Correction (JCAS)</a:t>
            </a:r>
            <a:endParaRPr kumimoji="1" lang="en" altLang="zh-CN" sz="2000" b="1"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Pixel-wise supervision</a:t>
            </a:r>
            <a:r>
              <a:rPr lang="zh-CN" altLang="en-US" sz="1600" dirty="0"/>
              <a:t> </a:t>
            </a:r>
            <a:r>
              <a:rPr lang="en-US" altLang="zh-CN" sz="1600" dirty="0"/>
              <a:t>signal derived from class label preserves</a:t>
            </a:r>
            <a:r>
              <a:rPr lang="zh-CN" altLang="en-US" sz="1600" dirty="0"/>
              <a:t> </a:t>
            </a:r>
            <a:r>
              <a:rPr lang="en-US" altLang="zh-CN" sz="1600" dirty="0"/>
              <a:t>semantics </a:t>
            </a:r>
          </a:p>
          <a:p>
            <a:pPr marL="542925" lvl="1" indent="-285750" algn="just">
              <a:spcBef>
                <a:spcPts val="432"/>
              </a:spcBef>
              <a:spcAft>
                <a:spcPts val="400"/>
              </a:spcAft>
              <a:buFont typeface="Arial" panose="020B0604020202020204" pitchFamily="34" charset="0"/>
              <a:buChar char="•"/>
            </a:pPr>
            <a:r>
              <a:rPr lang="en-US" altLang="zh-CN" sz="1600" dirty="0"/>
              <a:t>Pair-wise supervision</a:t>
            </a:r>
            <a:r>
              <a:rPr lang="zh-CN" altLang="en-US" sz="1600" dirty="0"/>
              <a:t> </a:t>
            </a:r>
            <a:r>
              <a:rPr lang="en-US" altLang="zh-CN" sz="1600" dirty="0"/>
              <a:t>signal derived from affinity label reduces noise rate</a:t>
            </a:r>
          </a:p>
          <a:p>
            <a:pPr marL="542925" lvl="1" indent="-285750" algn="just">
              <a:spcBef>
                <a:spcPts val="432"/>
              </a:spcBef>
              <a:spcAft>
                <a:spcPts val="400"/>
              </a:spcAft>
              <a:buFont typeface="Arial" panose="020B0604020202020204" pitchFamily="34" charset="0"/>
              <a:buChar char="•"/>
            </a:pPr>
            <a:r>
              <a:rPr lang="en-US" altLang="zh-CN" sz="1600" dirty="0"/>
              <a:t>Differentiated</a:t>
            </a:r>
            <a:r>
              <a:rPr lang="zh-CN" altLang="en-US" sz="1600" dirty="0"/>
              <a:t> </a:t>
            </a:r>
            <a:r>
              <a:rPr lang="en-US" altLang="zh-CN" sz="1600" dirty="0"/>
              <a:t>affinity reasoning (DAR) module</a:t>
            </a:r>
          </a:p>
          <a:p>
            <a:pPr marL="542925" lvl="1" indent="-285750" algn="just">
              <a:spcBef>
                <a:spcPts val="432"/>
              </a:spcBef>
              <a:spcAft>
                <a:spcPts val="400"/>
              </a:spcAft>
              <a:buFont typeface="Arial" panose="020B0604020202020204" pitchFamily="34" charset="0"/>
              <a:buChar char="•"/>
            </a:pPr>
            <a:endParaRPr lang="en-US" altLang="zh-CN" sz="1400" dirty="0"/>
          </a:p>
          <a:p>
            <a:pPr marL="542925" lvl="1" indent="-285750" algn="just">
              <a:spcBef>
                <a:spcPts val="432"/>
              </a:spcBef>
              <a:spcAft>
                <a:spcPts val="400"/>
              </a:spcAft>
              <a:buFont typeface="Arial" panose="020B0604020202020204" pitchFamily="34" charset="0"/>
              <a:buChar char="•"/>
            </a:pPr>
            <a:endParaRPr lang="en-US" altLang="zh-CN" sz="800" dirty="0"/>
          </a:p>
          <a:p>
            <a:pPr marL="542925" lvl="1" indent="-285750" algn="just">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id="{C7A00F9C-C34F-6269-0E9F-C6D7227F8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5085"/>
            <a:ext cx="9144000" cy="3041542"/>
          </a:xfrm>
          <a:prstGeom prst="rect">
            <a:avLst/>
          </a:prstGeom>
        </p:spPr>
      </p:pic>
      <p:pic>
        <p:nvPicPr>
          <p:cNvPr id="9" name="图片 8">
            <a:extLst>
              <a:ext uri="{FF2B5EF4-FFF2-40B4-BE49-F238E27FC236}">
                <a16:creationId xmlns:a16="http://schemas.microsoft.com/office/drawing/2014/main" id="{65343E16-425D-2774-9611-D08759588988}"/>
              </a:ext>
            </a:extLst>
          </p:cNvPr>
          <p:cNvPicPr>
            <a:picLocks noChangeAspect="1"/>
          </p:cNvPicPr>
          <p:nvPr/>
        </p:nvPicPr>
        <p:blipFill rotWithShape="1">
          <a:blip r:embed="rId4">
            <a:extLst>
              <a:ext uri="{28A0092B-C50C-407E-A947-70E740481C1C}">
                <a14:useLocalDpi xmlns:a14="http://schemas.microsoft.com/office/drawing/2010/main" val="0"/>
              </a:ext>
            </a:extLst>
          </a:blip>
          <a:srcRect t="12677"/>
          <a:stretch/>
        </p:blipFill>
        <p:spPr>
          <a:xfrm>
            <a:off x="1144431" y="2305145"/>
            <a:ext cx="7378700" cy="616711"/>
          </a:xfrm>
          <a:prstGeom prst="rect">
            <a:avLst/>
          </a:prstGeom>
        </p:spPr>
      </p:pic>
      <p:pic>
        <p:nvPicPr>
          <p:cNvPr id="11" name="图片 10">
            <a:extLst>
              <a:ext uri="{FF2B5EF4-FFF2-40B4-BE49-F238E27FC236}">
                <a16:creationId xmlns:a16="http://schemas.microsoft.com/office/drawing/2014/main" id="{D893D3B1-50FA-DF41-4DCF-AFA1CD4CC198}"/>
              </a:ext>
            </a:extLst>
          </p:cNvPr>
          <p:cNvPicPr>
            <a:picLocks noChangeAspect="1"/>
          </p:cNvPicPr>
          <p:nvPr/>
        </p:nvPicPr>
        <p:blipFill rotWithShape="1">
          <a:blip r:embed="rId3">
            <a:extLst>
              <a:ext uri="{28A0092B-C50C-407E-A947-70E740481C1C}">
                <a14:useLocalDpi xmlns:a14="http://schemas.microsoft.com/office/drawing/2010/main" val="0"/>
              </a:ext>
            </a:extLst>
          </a:blip>
          <a:srcRect l="30732" r="40976"/>
          <a:stretch/>
        </p:blipFill>
        <p:spPr>
          <a:xfrm>
            <a:off x="2810107" y="3405085"/>
            <a:ext cx="2587084" cy="3041542"/>
          </a:xfrm>
          <a:prstGeom prst="roundRect">
            <a:avLst>
              <a:gd name="adj" fmla="val 80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86883397"/>
      </p:ext>
    </p:extLst>
  </p:cSld>
  <p:clrMapOvr>
    <a:masterClrMapping/>
  </p:clrMapOvr>
  <mc:AlternateContent xmlns:mc="http://schemas.openxmlformats.org/markup-compatibility/2006" xmlns:p14="http://schemas.microsoft.com/office/powerpoint/2010/main">
    <mc:Choice Requires="p14">
      <p:transition spd="slow" p14:dur="2000" advTm="21666"/>
    </mc:Choice>
    <mc:Fallback xmlns="">
      <p:transition spd="slow" advTm="216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B3CF2BF5-72FD-AB7B-43B0-A19BE9ACFA50}"/>
              </a:ext>
            </a:extLst>
          </p:cNvPr>
          <p:cNvSpPr txBox="1">
            <a:spLocks/>
          </p:cNvSpPr>
          <p:nvPr/>
        </p:nvSpPr>
        <p:spPr>
          <a:xfrm>
            <a:off x="5337834"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Method</a:t>
            </a:r>
          </a:p>
        </p:txBody>
      </p:sp>
      <p:sp>
        <p:nvSpPr>
          <p:cNvPr id="5" name="文本框 4">
            <a:extLst>
              <a:ext uri="{FF2B5EF4-FFF2-40B4-BE49-F238E27FC236}">
                <a16:creationId xmlns:a16="http://schemas.microsoft.com/office/drawing/2014/main" id="{2F3E5158-81A0-6338-DC15-2AA651C5E2DD}"/>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6" name="标题 1">
            <a:extLst>
              <a:ext uri="{FF2B5EF4-FFF2-40B4-BE49-F238E27FC236}">
                <a16:creationId xmlns:a16="http://schemas.microsoft.com/office/drawing/2014/main" id="{B278BC3D-4410-92CA-982F-366CF5363FE2}"/>
              </a:ext>
            </a:extLst>
          </p:cNvPr>
          <p:cNvSpPr>
            <a:spLocks noGrp="1"/>
          </p:cNvSpPr>
          <p:nvPr>
            <p:ph type="title"/>
          </p:nvPr>
        </p:nvSpPr>
        <p:spPr>
          <a:xfrm>
            <a:off x="1" y="-42864"/>
            <a:ext cx="7378700" cy="838200"/>
          </a:xfrm>
          <a:prstGeom prst="rect">
            <a:avLst/>
          </a:prstGeom>
        </p:spPr>
        <p:txBody>
          <a:bodyPr/>
          <a:lstStyle/>
          <a:p>
            <a:r>
              <a:rPr kumimoji="1" lang="en-US" altLang="zh-CN" dirty="0"/>
              <a:t>Method</a:t>
            </a:r>
          </a:p>
        </p:txBody>
      </p:sp>
      <p:sp>
        <p:nvSpPr>
          <p:cNvPr id="7" name="内容占位符 2">
            <a:extLst>
              <a:ext uri="{FF2B5EF4-FFF2-40B4-BE49-F238E27FC236}">
                <a16:creationId xmlns:a16="http://schemas.microsoft.com/office/drawing/2014/main" id="{306690E3-1056-9656-49F3-919F3C5FD1C2}"/>
              </a:ext>
            </a:extLst>
          </p:cNvPr>
          <p:cNvSpPr txBox="1">
            <a:spLocks/>
          </p:cNvSpPr>
          <p:nvPr/>
        </p:nvSpPr>
        <p:spPr>
          <a:xfrm>
            <a:off x="274320" y="93550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Our approach</a:t>
            </a:r>
            <a:r>
              <a:rPr kumimoji="1" lang="en" altLang="zh-CN" sz="2000" b="1" kern="0" dirty="0">
                <a:solidFill>
                  <a:srgbClr val="000000"/>
                </a:solidFill>
                <a:latin typeface="Calibri" panose="020F0502020204030204" pitchFamily="34" charset="0"/>
                <a:cs typeface="Calibri" panose="020F0502020204030204" pitchFamily="34" charset="0"/>
              </a:rPr>
              <a:t>:</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Joint Class-Affinity Loss Correction (JCAS)</a:t>
            </a:r>
            <a:endParaRPr kumimoji="1" lang="en" altLang="zh-CN" sz="2000" b="1"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Pixel-wise supervision</a:t>
            </a:r>
            <a:r>
              <a:rPr lang="zh-CN" altLang="en-US" sz="1600" dirty="0"/>
              <a:t> </a:t>
            </a:r>
            <a:r>
              <a:rPr lang="en-US" altLang="zh-CN" sz="1600" dirty="0"/>
              <a:t>signal derived from class label preserves</a:t>
            </a:r>
            <a:r>
              <a:rPr lang="zh-CN" altLang="en-US" sz="1600" dirty="0"/>
              <a:t> </a:t>
            </a:r>
            <a:r>
              <a:rPr lang="en-US" altLang="zh-CN" sz="1600" dirty="0"/>
              <a:t>semantics </a:t>
            </a:r>
          </a:p>
          <a:p>
            <a:pPr marL="542925" lvl="1" indent="-285750" algn="just">
              <a:spcBef>
                <a:spcPts val="432"/>
              </a:spcBef>
              <a:spcAft>
                <a:spcPts val="400"/>
              </a:spcAft>
              <a:buFont typeface="Arial" panose="020B0604020202020204" pitchFamily="34" charset="0"/>
              <a:buChar char="•"/>
            </a:pPr>
            <a:r>
              <a:rPr lang="en-US" altLang="zh-CN" sz="1600" dirty="0"/>
              <a:t>Pair-wise supervision</a:t>
            </a:r>
            <a:r>
              <a:rPr lang="zh-CN" altLang="en-US" sz="1600" dirty="0"/>
              <a:t> </a:t>
            </a:r>
            <a:r>
              <a:rPr lang="en-US" altLang="zh-CN" sz="1600" dirty="0"/>
              <a:t>signal derived from affinity label reduces noise rate</a:t>
            </a:r>
          </a:p>
          <a:p>
            <a:pPr marL="542925" lvl="1" indent="-285750" algn="just">
              <a:spcBef>
                <a:spcPts val="432"/>
              </a:spcBef>
              <a:spcAft>
                <a:spcPts val="400"/>
              </a:spcAft>
              <a:buFont typeface="Arial" panose="020B0604020202020204" pitchFamily="34" charset="0"/>
              <a:buChar char="•"/>
            </a:pPr>
            <a:r>
              <a:rPr lang="en-US" altLang="zh-CN" sz="1600" dirty="0"/>
              <a:t>Differentiated</a:t>
            </a:r>
            <a:r>
              <a:rPr lang="zh-CN" altLang="en-US" sz="1600" dirty="0"/>
              <a:t> </a:t>
            </a:r>
            <a:r>
              <a:rPr lang="en-US" altLang="zh-CN" sz="1600" dirty="0"/>
              <a:t>affinity reasoning (DAR) module</a:t>
            </a:r>
          </a:p>
          <a:p>
            <a:pPr marL="542925" lvl="1" indent="-285750" algn="just">
              <a:spcBef>
                <a:spcPts val="432"/>
              </a:spcBef>
              <a:spcAft>
                <a:spcPts val="400"/>
              </a:spcAft>
              <a:buFont typeface="Arial" panose="020B0604020202020204" pitchFamily="34" charset="0"/>
              <a:buChar char="•"/>
            </a:pPr>
            <a:endParaRPr lang="en-US" altLang="zh-CN" sz="1400" dirty="0"/>
          </a:p>
          <a:p>
            <a:pPr marL="542925" lvl="1" indent="-285750" algn="just">
              <a:spcBef>
                <a:spcPts val="432"/>
              </a:spcBef>
              <a:spcAft>
                <a:spcPts val="400"/>
              </a:spcAft>
              <a:buFont typeface="Arial" panose="020B0604020202020204" pitchFamily="34" charset="0"/>
              <a:buChar char="•"/>
            </a:pPr>
            <a:endParaRPr lang="en-US" altLang="zh-CN" sz="800" dirty="0"/>
          </a:p>
          <a:p>
            <a:pPr marL="542925" lvl="1" indent="-285750" algn="just">
              <a:spcBef>
                <a:spcPts val="432"/>
              </a:spcBef>
              <a:spcAft>
                <a:spcPts val="400"/>
              </a:spcAft>
              <a:buFont typeface="Arial" panose="020B0604020202020204" pitchFamily="34" charset="0"/>
              <a:buChar char="•"/>
            </a:pPr>
            <a:r>
              <a:rPr lang="en-US" altLang="zh-CN" sz="1600" dirty="0"/>
              <a:t>Class-affinity loss correction (CALC) strategy</a:t>
            </a:r>
          </a:p>
          <a:p>
            <a:pPr marL="542925" lvl="1" indent="-285750" algn="just">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8" name="图片 7">
            <a:extLst>
              <a:ext uri="{FF2B5EF4-FFF2-40B4-BE49-F238E27FC236}">
                <a16:creationId xmlns:a16="http://schemas.microsoft.com/office/drawing/2014/main" id="{C7A00F9C-C34F-6269-0E9F-C6D7227F8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5085"/>
            <a:ext cx="9144000" cy="3041542"/>
          </a:xfrm>
          <a:prstGeom prst="rect">
            <a:avLst/>
          </a:prstGeom>
        </p:spPr>
      </p:pic>
      <p:pic>
        <p:nvPicPr>
          <p:cNvPr id="9" name="图片 8">
            <a:extLst>
              <a:ext uri="{FF2B5EF4-FFF2-40B4-BE49-F238E27FC236}">
                <a16:creationId xmlns:a16="http://schemas.microsoft.com/office/drawing/2014/main" id="{65343E16-425D-2774-9611-D08759588988}"/>
              </a:ext>
            </a:extLst>
          </p:cNvPr>
          <p:cNvPicPr>
            <a:picLocks noChangeAspect="1"/>
          </p:cNvPicPr>
          <p:nvPr/>
        </p:nvPicPr>
        <p:blipFill rotWithShape="1">
          <a:blip r:embed="rId4">
            <a:extLst>
              <a:ext uri="{28A0092B-C50C-407E-A947-70E740481C1C}">
                <a14:useLocalDpi xmlns:a14="http://schemas.microsoft.com/office/drawing/2010/main" val="0"/>
              </a:ext>
            </a:extLst>
          </a:blip>
          <a:srcRect t="12677"/>
          <a:stretch/>
        </p:blipFill>
        <p:spPr>
          <a:xfrm>
            <a:off x="1144431" y="2305145"/>
            <a:ext cx="7378700" cy="616711"/>
          </a:xfrm>
          <a:prstGeom prst="rect">
            <a:avLst/>
          </a:prstGeom>
        </p:spPr>
      </p:pic>
      <p:pic>
        <p:nvPicPr>
          <p:cNvPr id="10" name="图片 9">
            <a:extLst>
              <a:ext uri="{FF2B5EF4-FFF2-40B4-BE49-F238E27FC236}">
                <a16:creationId xmlns:a16="http://schemas.microsoft.com/office/drawing/2014/main" id="{28D143B6-69DE-F833-338C-79B0133E9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45482"/>
            <a:ext cx="2487411" cy="286568"/>
          </a:xfrm>
          <a:prstGeom prst="rect">
            <a:avLst/>
          </a:prstGeom>
        </p:spPr>
      </p:pic>
      <p:pic>
        <p:nvPicPr>
          <p:cNvPr id="12" name="图片 11">
            <a:extLst>
              <a:ext uri="{FF2B5EF4-FFF2-40B4-BE49-F238E27FC236}">
                <a16:creationId xmlns:a16="http://schemas.microsoft.com/office/drawing/2014/main" id="{B3D70A62-020A-E263-2CDF-7E4B1D859449}"/>
              </a:ext>
            </a:extLst>
          </p:cNvPr>
          <p:cNvPicPr>
            <a:picLocks noChangeAspect="1"/>
          </p:cNvPicPr>
          <p:nvPr/>
        </p:nvPicPr>
        <p:blipFill rotWithShape="1">
          <a:blip r:embed="rId3">
            <a:extLst>
              <a:ext uri="{28A0092B-C50C-407E-A947-70E740481C1C}">
                <a14:useLocalDpi xmlns:a14="http://schemas.microsoft.com/office/drawing/2010/main" val="0"/>
              </a:ext>
            </a:extLst>
          </a:blip>
          <a:srcRect l="59024"/>
          <a:stretch/>
        </p:blipFill>
        <p:spPr>
          <a:xfrm>
            <a:off x="5397190" y="3405085"/>
            <a:ext cx="3746810" cy="3041542"/>
          </a:xfrm>
          <a:prstGeom prst="roundRect">
            <a:avLst>
              <a:gd name="adj" fmla="val 67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57460323"/>
      </p:ext>
    </p:extLst>
  </p:cSld>
  <p:clrMapOvr>
    <a:masterClrMapping/>
  </p:clrMapOvr>
  <mc:AlternateContent xmlns:mc="http://schemas.openxmlformats.org/markup-compatibility/2006" xmlns:p14="http://schemas.microsoft.com/office/powerpoint/2010/main">
    <mc:Choice Requires="p14">
      <p:transition spd="slow" p14:dur="2000" advTm="26900"/>
    </mc:Choice>
    <mc:Fallback xmlns="">
      <p:transition spd="slow" advTm="269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6" name="标题 1">
            <a:extLst>
              <a:ext uri="{FF2B5EF4-FFF2-40B4-BE49-F238E27FC236}">
                <a16:creationId xmlns:a16="http://schemas.microsoft.com/office/drawing/2014/main" id="{AF607247-515C-4794-FB32-35E4619A8217}"/>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7" name="内容占位符 2">
            <a:extLst>
              <a:ext uri="{FF2B5EF4-FFF2-40B4-BE49-F238E27FC236}">
                <a16:creationId xmlns:a16="http://schemas.microsoft.com/office/drawing/2014/main" id="{E1EC675D-9895-DE61-47AE-FE043A8C2EE2}"/>
              </a:ext>
            </a:extLst>
          </p:cNvPr>
          <p:cNvSpPr txBox="1">
            <a:spLocks/>
          </p:cNvSpPr>
          <p:nvPr/>
        </p:nvSpPr>
        <p:spPr>
          <a:xfrm>
            <a:off x="274319" y="794823"/>
            <a:ext cx="9202189" cy="3361205"/>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algn="just">
              <a:spcBef>
                <a:spcPts val="432"/>
              </a:spcBef>
              <a:spcAft>
                <a:spcPts val="400"/>
              </a:spcAft>
            </a:pPr>
            <a:r>
              <a:rPr kumimoji="1" lang="en-US" altLang="zh-CN" sz="2000" b="1" kern="0" dirty="0">
                <a:latin typeface="Calibri" panose="020F0502020204030204" pitchFamily="34" charset="0"/>
                <a:cs typeface="Calibri" panose="020F0502020204030204" pitchFamily="34" charset="0"/>
              </a:rPr>
              <a:t>Datasets</a:t>
            </a:r>
            <a:r>
              <a:rPr kumimoji="1" lang="en" altLang="zh-CN" sz="2000" kern="0" dirty="0">
                <a:latin typeface="Calibri" panose="020F0502020204030204" pitchFamily="34" charset="0"/>
                <a:cs typeface="Calibri" panose="020F0502020204030204" pitchFamily="34" charset="0"/>
              </a:rPr>
              <a:t>: </a:t>
            </a:r>
          </a:p>
          <a:p>
            <a:pPr marL="542925" lvl="1" indent="-285750" algn="just" eaLnBrk="1" hangingPunct="1">
              <a:spcBef>
                <a:spcPts val="432"/>
              </a:spcBef>
              <a:spcAft>
                <a:spcPts val="400"/>
              </a:spcAft>
              <a:buFont typeface="Arial" panose="020B0604020202020204" pitchFamily="34" charset="0"/>
              <a:buChar char="•"/>
            </a:pPr>
            <a:r>
              <a:rPr lang="en" altLang="zh-CN" sz="1600" dirty="0">
                <a:solidFill>
                  <a:srgbClr val="000000"/>
                </a:solidFill>
                <a:latin typeface="Arial" panose="020B0604020202020204" pitchFamily="34" charset="0"/>
                <a:ea typeface="ＭＳ Ｐゴシック" pitchFamily="34" charset="-128"/>
                <a:cs typeface="Arial" panose="020B0604020202020204" pitchFamily="34" charset="0"/>
              </a:rPr>
              <a:t>Endovis1</a:t>
            </a:r>
            <a:r>
              <a:rPr lang="en-US" altLang="zh-CN" sz="1600" dirty="0">
                <a:solidFill>
                  <a:srgbClr val="000000"/>
                </a:solidFill>
                <a:latin typeface="Arial" panose="020B0604020202020204" pitchFamily="34" charset="0"/>
                <a:ea typeface="ＭＳ Ｐゴシック" pitchFamily="34" charset="-128"/>
                <a:cs typeface="Arial" panose="020B0604020202020204" pitchFamily="34" charset="0"/>
              </a:rPr>
              <a:t>8</a:t>
            </a:r>
            <a:r>
              <a:rPr lang="en" altLang="zh-CN" sz="1600" dirty="0">
                <a:solidFill>
                  <a:srgbClr val="000000"/>
                </a:solidFill>
                <a:latin typeface="Arial" panose="020B0604020202020204" pitchFamily="34" charset="0"/>
                <a:ea typeface="ＭＳ Ｐゴシック" pitchFamily="34" charset="-128"/>
                <a:cs typeface="Arial" panose="020B0604020202020204" pitchFamily="34" charset="0"/>
              </a:rPr>
              <a:t>: </a:t>
            </a:r>
            <a:r>
              <a:rPr lang="en" altLang="zh-CN" sz="1600" dirty="0">
                <a:solidFill>
                  <a:srgbClr val="000000"/>
                </a:solidFill>
                <a:latin typeface="Arial" pitchFamily="34" charset="0"/>
                <a:ea typeface="ＭＳ Ｐゴシック" pitchFamily="34" charset="-128"/>
              </a:rPr>
              <a:t>2235 images (1639 training images &amp; 596 test images)</a:t>
            </a:r>
          </a:p>
          <a:p>
            <a:pPr marL="257175" lvl="1" indent="0" algn="just" eaLnBrk="1" hangingPunct="1">
              <a:spcBef>
                <a:spcPts val="432"/>
              </a:spcBef>
              <a:spcAft>
                <a:spcPts val="400"/>
              </a:spcAft>
              <a:buNone/>
            </a:pPr>
            <a:r>
              <a:rPr lang="en" altLang="zh-CN" sz="1600" dirty="0">
                <a:solidFill>
                  <a:srgbClr val="000000"/>
                </a:solidFill>
                <a:latin typeface="Arial" pitchFamily="34" charset="0"/>
                <a:ea typeface="ＭＳ Ｐゴシック" pitchFamily="34" charset="-128"/>
              </a:rPr>
              <a:t>	             3 instrument part classes (shaft, wrist and clasper classes)</a:t>
            </a:r>
          </a:p>
          <a:p>
            <a:pPr marL="542925" lvl="1" indent="-285750" algn="just" eaLnBrk="1" hangingPunct="1">
              <a:spcBef>
                <a:spcPts val="432"/>
              </a:spcBef>
              <a:spcAft>
                <a:spcPts val="400"/>
              </a:spcAft>
              <a:buFont typeface="Arial" panose="020B0604020202020204" pitchFamily="34" charset="0"/>
              <a:buChar char="•"/>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542925" lvl="1" indent="-285750" algn="just" eaLnBrk="1" hangingPunct="1">
              <a:spcBef>
                <a:spcPts val="432"/>
              </a:spcBef>
              <a:spcAft>
                <a:spcPts val="400"/>
              </a:spcAft>
              <a:buFont typeface="Arial" panose="020B0604020202020204" pitchFamily="34" charset="0"/>
              <a:buChar char="•"/>
            </a:pPr>
            <a:r>
              <a:rPr lang="en" altLang="zh-CN" sz="1600" dirty="0">
                <a:solidFill>
                  <a:srgbClr val="000000"/>
                </a:solidFill>
                <a:latin typeface="Arial" pitchFamily="34" charset="0"/>
                <a:ea typeface="ＭＳ Ｐゴシック" pitchFamily="34" charset="-128"/>
              </a:rPr>
              <a:t>Noise patterns: </a:t>
            </a:r>
          </a:p>
          <a:p>
            <a:pPr marL="257175" lvl="1" indent="0" algn="just" eaLnBrk="1" hangingPunct="1">
              <a:spcBef>
                <a:spcPts val="432"/>
              </a:spcBef>
              <a:spcAft>
                <a:spcPts val="400"/>
              </a:spcAft>
              <a:buNone/>
            </a:pPr>
            <a:r>
              <a:rPr lang="en" altLang="zh-CN" sz="1600" dirty="0">
                <a:solidFill>
                  <a:srgbClr val="000000"/>
                </a:solidFill>
                <a:latin typeface="Arial" pitchFamily="34" charset="0"/>
                <a:ea typeface="ＭＳ Ｐゴシック" pitchFamily="34" charset="-128"/>
              </a:rPr>
              <a:t>	synthetic label noise (</a:t>
            </a:r>
            <a:r>
              <a:rPr lang="en" altLang="zh-CN" sz="1600" dirty="0" err="1">
                <a:solidFill>
                  <a:srgbClr val="000000"/>
                </a:solidFill>
                <a:latin typeface="Arial" pitchFamily="34" charset="0"/>
                <a:ea typeface="ＭＳ Ｐゴシック" pitchFamily="34" charset="-128"/>
              </a:rPr>
              <a:t>elipse</a:t>
            </a:r>
            <a:r>
              <a:rPr lang="en" altLang="zh-CN" sz="1600" dirty="0">
                <a:solidFill>
                  <a:srgbClr val="000000"/>
                </a:solidFill>
                <a:latin typeface="Arial" pitchFamily="34" charset="0"/>
                <a:ea typeface="ＭＳ Ｐゴシック" pitchFamily="34" charset="-128"/>
              </a:rPr>
              <a:t>, symmetric and asymmetric noises) </a:t>
            </a:r>
          </a:p>
          <a:p>
            <a:pPr marL="257175" lvl="1" indent="0" algn="just" eaLnBrk="1" hangingPunct="1">
              <a:spcBef>
                <a:spcPts val="432"/>
              </a:spcBef>
              <a:spcAft>
                <a:spcPts val="400"/>
              </a:spcAft>
              <a:buNone/>
            </a:pPr>
            <a:r>
              <a:rPr lang="en" altLang="zh-CN" sz="1600" dirty="0">
                <a:solidFill>
                  <a:srgbClr val="000000"/>
                </a:solidFill>
                <a:latin typeface="Arial" pitchFamily="34" charset="0"/>
                <a:ea typeface="ＭＳ Ｐゴシック" pitchFamily="34" charset="-128"/>
              </a:rPr>
              <a:t>	real-world label noise (noisy pseudo labels in source-free domain adaptation (SFDA))</a:t>
            </a: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600" dirty="0">
              <a:solidFill>
                <a:srgbClr val="000000"/>
              </a:solidFill>
              <a:latin typeface="Arial" pitchFamily="34" charset="0"/>
              <a:ea typeface="ＭＳ Ｐゴシック" pitchFamily="34" charset="-128"/>
            </a:endParaRPr>
          </a:p>
          <a:p>
            <a:pPr marL="542925" lvl="1" indent="-285750" algn="just" eaLnBrk="1" hangingPunct="1">
              <a:spcBef>
                <a:spcPts val="432"/>
              </a:spcBef>
              <a:spcAft>
                <a:spcPts val="400"/>
              </a:spcAft>
              <a:buFont typeface="Arial" panose="020B0604020202020204" pitchFamily="34" charset="0"/>
              <a:buChar char="•"/>
            </a:pPr>
            <a:endParaRPr lang="en" altLang="zh-CN" sz="1600" dirty="0">
              <a:solidFill>
                <a:srgbClr val="000000"/>
              </a:solidFill>
              <a:latin typeface="Arial" pitchFamily="34" charset="0"/>
              <a:ea typeface="ＭＳ Ｐゴシック" pitchFamily="34" charset="-128"/>
            </a:endParaRPr>
          </a:p>
        </p:txBody>
      </p:sp>
      <p:sp>
        <p:nvSpPr>
          <p:cNvPr id="8" name="内容占位符 2">
            <a:extLst>
              <a:ext uri="{FF2B5EF4-FFF2-40B4-BE49-F238E27FC236}">
                <a16:creationId xmlns:a16="http://schemas.microsoft.com/office/drawing/2014/main" id="{62C83A91-C947-FE6F-FF35-4CC86C3D3760}"/>
              </a:ext>
            </a:extLst>
          </p:cNvPr>
          <p:cNvSpPr txBox="1">
            <a:spLocks/>
          </p:cNvSpPr>
          <p:nvPr/>
        </p:nvSpPr>
        <p:spPr>
          <a:xfrm>
            <a:off x="274320" y="5786828"/>
            <a:ext cx="8412480" cy="39789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algn="just">
              <a:spcBef>
                <a:spcPts val="432"/>
              </a:spcBef>
              <a:spcAft>
                <a:spcPts val="400"/>
              </a:spcAft>
            </a:pPr>
            <a:r>
              <a:rPr kumimoji="1" lang="en-US" altLang="zh-CN" b="1" kern="0" dirty="0">
                <a:latin typeface="Calibri" panose="020F0502020204030204" pitchFamily="34" charset="0"/>
                <a:cs typeface="Calibri" panose="020F0502020204030204" pitchFamily="34" charset="0"/>
              </a:rPr>
              <a:t>Evaluation metrics</a:t>
            </a:r>
            <a:r>
              <a:rPr lang="en" altLang="zh-CN" sz="1580" dirty="0">
                <a:solidFill>
                  <a:srgbClr val="000000"/>
                </a:solidFill>
                <a:latin typeface="Arial" pitchFamily="34" charset="0"/>
                <a:ea typeface="ＭＳ Ｐゴシック" pitchFamily="34" charset="-128"/>
              </a:rPr>
              <a:t>: </a:t>
            </a:r>
          </a:p>
          <a:p>
            <a:pPr marL="0" indent="0" algn="just">
              <a:spcBef>
                <a:spcPts val="432"/>
              </a:spcBef>
              <a:spcAft>
                <a:spcPts val="400"/>
              </a:spcAft>
              <a:buNone/>
            </a:pPr>
            <a:r>
              <a:rPr lang="en" altLang="zh-CN" sz="1580" dirty="0">
                <a:solidFill>
                  <a:srgbClr val="000000"/>
                </a:solidFill>
                <a:latin typeface="Arial" pitchFamily="34" charset="0"/>
                <a:ea typeface="ＭＳ Ｐゴシック" pitchFamily="34" charset="-128"/>
              </a:rPr>
              <a:t>	𝐷𝑖𝑐𝑒, 𝐽𝑎𝑐 per class</a:t>
            </a:r>
          </a:p>
          <a:p>
            <a:pPr marL="0" indent="0" algn="just">
              <a:spcBef>
                <a:spcPts val="432"/>
              </a:spcBef>
              <a:spcAft>
                <a:spcPts val="400"/>
              </a:spcAft>
              <a:buNone/>
            </a:pPr>
            <a:endParaRPr lang="en" altLang="zh-CN" sz="158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58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580" dirty="0">
              <a:solidFill>
                <a:srgbClr val="000000"/>
              </a:solidFill>
              <a:latin typeface="Arial" pitchFamily="34" charset="0"/>
              <a:ea typeface="ＭＳ Ｐゴシック" pitchFamily="34" charset="-128"/>
            </a:endParaRPr>
          </a:p>
          <a:p>
            <a:pPr marL="257175" lvl="1" indent="0" algn="just" eaLnBrk="1" hangingPunct="1">
              <a:spcBef>
                <a:spcPts val="432"/>
              </a:spcBef>
              <a:spcAft>
                <a:spcPts val="400"/>
              </a:spcAft>
              <a:buNone/>
            </a:pPr>
            <a:endParaRPr lang="en" altLang="zh-CN" sz="1580" dirty="0">
              <a:solidFill>
                <a:srgbClr val="000000"/>
              </a:solidFill>
              <a:latin typeface="Arial" pitchFamily="34" charset="0"/>
              <a:ea typeface="ＭＳ Ｐゴシック" pitchFamily="34" charset="-128"/>
            </a:endParaRPr>
          </a:p>
          <a:p>
            <a:pPr marL="542925" lvl="1" indent="-285750" algn="just" eaLnBrk="1" hangingPunct="1">
              <a:spcBef>
                <a:spcPts val="432"/>
              </a:spcBef>
              <a:spcAft>
                <a:spcPts val="400"/>
              </a:spcAft>
              <a:buFont typeface="Arial" panose="020B0604020202020204" pitchFamily="34" charset="0"/>
              <a:buChar char="•"/>
            </a:pPr>
            <a:endParaRPr lang="en" altLang="zh-CN" sz="1580" dirty="0">
              <a:solidFill>
                <a:srgbClr val="000000"/>
              </a:solidFill>
              <a:latin typeface="Arial" pitchFamily="34" charset="0"/>
              <a:ea typeface="ＭＳ Ｐゴシック" pitchFamily="34" charset="-128"/>
            </a:endParaRPr>
          </a:p>
          <a:p>
            <a:pPr marL="542925" lvl="1" indent="-285750" algn="just" eaLnBrk="1" hangingPunct="1">
              <a:spcBef>
                <a:spcPts val="432"/>
              </a:spcBef>
              <a:spcAft>
                <a:spcPts val="400"/>
              </a:spcAft>
              <a:buFont typeface="Arial" panose="020B0604020202020204" pitchFamily="34" charset="0"/>
              <a:buChar char="•"/>
            </a:pPr>
            <a:endParaRPr lang="en" altLang="zh-CN" sz="1580" dirty="0">
              <a:solidFill>
                <a:srgbClr val="000000"/>
              </a:solidFill>
              <a:latin typeface="Arial" pitchFamily="34" charset="0"/>
              <a:ea typeface="ＭＳ Ｐゴシック" pitchFamily="34" charset="-128"/>
            </a:endParaRPr>
          </a:p>
        </p:txBody>
      </p:sp>
      <p:pic>
        <p:nvPicPr>
          <p:cNvPr id="9" name="图片 8" descr="手里拿着肉&#10;&#10;中度可信度描述已自动生成">
            <a:extLst>
              <a:ext uri="{FF2B5EF4-FFF2-40B4-BE49-F238E27FC236}">
                <a16:creationId xmlns:a16="http://schemas.microsoft.com/office/drawing/2014/main" id="{7FBCBA8A-4247-7ED9-6A61-C6659393F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78" y="1933322"/>
            <a:ext cx="1125000" cy="900000"/>
          </a:xfrm>
          <a:prstGeom prst="rect">
            <a:avLst/>
          </a:prstGeom>
        </p:spPr>
      </p:pic>
      <p:pic>
        <p:nvPicPr>
          <p:cNvPr id="10" name="图片 9" descr="图片包含 室内, 粉色, 桌子, 巧克力&#10;&#10;描述已自动生成">
            <a:extLst>
              <a:ext uri="{FF2B5EF4-FFF2-40B4-BE49-F238E27FC236}">
                <a16:creationId xmlns:a16="http://schemas.microsoft.com/office/drawing/2014/main" id="{A4DEBC6D-709C-61FD-B39E-2933CA9EE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730" y="1933322"/>
            <a:ext cx="1125000" cy="900000"/>
          </a:xfrm>
          <a:prstGeom prst="rect">
            <a:avLst/>
          </a:prstGeom>
        </p:spPr>
      </p:pic>
      <p:pic>
        <p:nvPicPr>
          <p:cNvPr id="11" name="图片 10" descr="图片包含 室内, 人, 桌子, 对&#10;&#10;描述已自动生成">
            <a:extLst>
              <a:ext uri="{FF2B5EF4-FFF2-40B4-BE49-F238E27FC236}">
                <a16:creationId xmlns:a16="http://schemas.microsoft.com/office/drawing/2014/main" id="{3E7DF33A-48A9-DCC6-B357-A6E1BD17AA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982" y="1933322"/>
            <a:ext cx="1125000" cy="900000"/>
          </a:xfrm>
          <a:prstGeom prst="rect">
            <a:avLst/>
          </a:prstGeom>
        </p:spPr>
      </p:pic>
      <p:pic>
        <p:nvPicPr>
          <p:cNvPr id="12" name="图片 11" descr="图片包含 室内, 桌子, 片, 大&#10;&#10;描述已自动生成">
            <a:extLst>
              <a:ext uri="{FF2B5EF4-FFF2-40B4-BE49-F238E27FC236}">
                <a16:creationId xmlns:a16="http://schemas.microsoft.com/office/drawing/2014/main" id="{6C136C06-63EE-D2F1-84A8-643B567B3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234" y="1933322"/>
            <a:ext cx="1125000" cy="900000"/>
          </a:xfrm>
          <a:prstGeom prst="rect">
            <a:avLst/>
          </a:prstGeom>
        </p:spPr>
      </p:pic>
      <p:pic>
        <p:nvPicPr>
          <p:cNvPr id="13" name="图片 12" descr="手机屏幕截图&#10;&#10;低可信度描述已自动生成">
            <a:extLst>
              <a:ext uri="{FF2B5EF4-FFF2-40B4-BE49-F238E27FC236}">
                <a16:creationId xmlns:a16="http://schemas.microsoft.com/office/drawing/2014/main" id="{8A4167E5-1E3E-EDFD-4F0D-AAE0F1620D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535" y="3975551"/>
            <a:ext cx="7344929" cy="1727527"/>
          </a:xfrm>
          <a:prstGeom prst="rect">
            <a:avLst/>
          </a:prstGeom>
        </p:spPr>
      </p:pic>
    </p:spTree>
    <p:extLst>
      <p:ext uri="{BB962C8B-B14F-4D97-AF65-F5344CB8AC3E}">
        <p14:creationId xmlns:p14="http://schemas.microsoft.com/office/powerpoint/2010/main" val="111737459"/>
      </p:ext>
    </p:extLst>
  </p:cSld>
  <p:clrMapOvr>
    <a:masterClrMapping/>
  </p:clrMapOvr>
  <mc:AlternateContent xmlns:mc="http://schemas.openxmlformats.org/markup-compatibility/2006" xmlns:p14="http://schemas.microsoft.com/office/powerpoint/2010/main">
    <mc:Choice Requires="p14">
      <p:transition spd="slow" p14:dur="2000" advTm="31026"/>
    </mc:Choice>
    <mc:Fallback xmlns="">
      <p:transition spd="slow" advTm="310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9EDCD8F0-4728-0282-AEB3-5C760999A258}"/>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A4CDB0E3-6132-22F7-128B-31D0DF330D59}"/>
              </a:ext>
            </a:extLst>
          </p:cNvPr>
          <p:cNvSpPr txBox="1">
            <a:spLocks/>
          </p:cNvSpPr>
          <p:nvPr/>
        </p:nvSpPr>
        <p:spPr>
          <a:xfrm>
            <a:off x="274320" y="812658"/>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algn="just" eaLnBrk="1" hangingPunct="1">
              <a:spcBef>
                <a:spcPts val="432"/>
              </a:spcBef>
              <a:spcAft>
                <a:spcPts val="400"/>
              </a:spcAft>
              <a:buFont typeface="Arial" panose="020B0604020202020204" pitchFamily="34" charset="0"/>
              <a:buChar char="•"/>
            </a:pPr>
            <a:r>
              <a:rPr lang="en" altLang="zh-CN" sz="1600" dirty="0">
                <a:solidFill>
                  <a:srgbClr val="000000"/>
                </a:solidFill>
                <a:latin typeface="Arial" pitchFamily="34" charset="0"/>
                <a:ea typeface="ＭＳ Ｐゴシック" pitchFamily="34" charset="-128"/>
              </a:rPr>
              <a:t>Superior to state-of-the-art methods</a:t>
            </a:r>
          </a:p>
          <a:p>
            <a:pPr marL="0" lvl="1" indent="0" algn="just">
              <a:spcBef>
                <a:spcPts val="432"/>
              </a:spcBef>
              <a:spcAft>
                <a:spcPts val="400"/>
              </a:spcAft>
              <a:buNone/>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图示, 背景图案&#10;&#10;描述已自动生成">
            <a:extLst>
              <a:ext uri="{FF2B5EF4-FFF2-40B4-BE49-F238E27FC236}">
                <a16:creationId xmlns:a16="http://schemas.microsoft.com/office/drawing/2014/main" id="{F3C3131E-8B0C-4A2E-2C0B-F8927933C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567" y="1504988"/>
            <a:ext cx="6953185" cy="5053778"/>
          </a:xfrm>
          <a:prstGeom prst="rect">
            <a:avLst/>
          </a:prstGeom>
        </p:spPr>
      </p:pic>
      <p:sp>
        <p:nvSpPr>
          <p:cNvPr id="7" name="矩形 6">
            <a:extLst>
              <a:ext uri="{FF2B5EF4-FFF2-40B4-BE49-F238E27FC236}">
                <a16:creationId xmlns:a16="http://schemas.microsoft.com/office/drawing/2014/main" id="{8EF39F27-5DE0-A2A6-9610-113684DA6C82}"/>
              </a:ext>
            </a:extLst>
          </p:cNvPr>
          <p:cNvSpPr/>
          <p:nvPr/>
        </p:nvSpPr>
        <p:spPr>
          <a:xfrm>
            <a:off x="2161449" y="6317797"/>
            <a:ext cx="2232000" cy="201600"/>
          </a:xfrm>
          <a:prstGeom prst="rect">
            <a:avLst/>
          </a:prstGeom>
          <a:solidFill>
            <a:srgbClr val="993366">
              <a:alpha val="3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1269640045"/>
      </p:ext>
    </p:extLst>
  </p:cSld>
  <p:clrMapOvr>
    <a:masterClrMapping/>
  </p:clrMapOvr>
  <mc:AlternateContent xmlns:mc="http://schemas.openxmlformats.org/markup-compatibility/2006" xmlns:p14="http://schemas.microsoft.com/office/powerpoint/2010/main">
    <mc:Choice Requires="p14">
      <p:transition spd="slow" p14:dur="2000" advTm="8166"/>
    </mc:Choice>
    <mc:Fallback xmlns="">
      <p:transition spd="slow" advTm="81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Background</a:t>
            </a:r>
            <a:r>
              <a:rPr kumimoji="1" lang="en" altLang="zh-CN" sz="2000" b="1" kern="0" dirty="0">
                <a:solidFill>
                  <a:srgbClr val="000000"/>
                </a:solidFill>
                <a:latin typeface="Calibri" panose="020F0502020204030204" pitchFamily="34" charset="0"/>
                <a:cs typeface="Calibri" panose="020F0502020204030204" pitchFamily="34" charset="0"/>
              </a:rPr>
              <a:t>:</a:t>
            </a:r>
            <a:endParaRPr kumimoji="1" lang="en" altLang="zh-CN" sz="2000" kern="0" dirty="0">
              <a:solidFill>
                <a:srgbClr val="000000"/>
              </a:solidFill>
              <a:latin typeface="Calibri" panose="020F0502020204030204" pitchFamily="34" charset="0"/>
              <a:cs typeface="Calibri" panose="020F0502020204030204" pitchFamily="34" charset="0"/>
            </a:endParaRPr>
          </a:p>
          <a:p>
            <a:pPr marL="257175" lvl="1" indent="0" algn="just">
              <a:spcBef>
                <a:spcPts val="432"/>
              </a:spcBef>
              <a:spcAft>
                <a:spcPts val="400"/>
              </a:spcAft>
              <a:buNone/>
            </a:pPr>
            <a:endParaRPr lang="en-US" altLang="zh-CN" sz="1600" dirty="0"/>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pic>
        <p:nvPicPr>
          <p:cNvPr id="9" name="图片 8" descr="图片包含 室内, 粉色, 桌子, 刀&#10;&#10;描述已自动生成">
            <a:extLst>
              <a:ext uri="{FF2B5EF4-FFF2-40B4-BE49-F238E27FC236}">
                <a16:creationId xmlns:a16="http://schemas.microsoft.com/office/drawing/2014/main" id="{DEB45432-865F-0D6A-4911-E0DFA91C0FB2}"/>
              </a:ext>
            </a:extLst>
          </p:cNvPr>
          <p:cNvPicPr>
            <a:picLocks noChangeAspect="1"/>
          </p:cNvPicPr>
          <p:nvPr/>
        </p:nvPicPr>
        <p:blipFill>
          <a:blip r:embed="rId3"/>
          <a:stretch>
            <a:fillRect/>
          </a:stretch>
        </p:blipFill>
        <p:spPr>
          <a:xfrm>
            <a:off x="1255677" y="2295836"/>
            <a:ext cx="1620000" cy="1296000"/>
          </a:xfrm>
          <a:prstGeom prst="rect">
            <a:avLst/>
          </a:prstGeom>
        </p:spPr>
      </p:pic>
      <p:pic>
        <p:nvPicPr>
          <p:cNvPr id="10" name="图片 9" descr="图片包含 对, 桌子, 盘子, 食物&#10;&#10;描述已自动生成">
            <a:extLst>
              <a:ext uri="{FF2B5EF4-FFF2-40B4-BE49-F238E27FC236}">
                <a16:creationId xmlns:a16="http://schemas.microsoft.com/office/drawing/2014/main" id="{2F33F500-0102-64C3-8364-515DFE194660}"/>
              </a:ext>
            </a:extLst>
          </p:cNvPr>
          <p:cNvPicPr>
            <a:picLocks noChangeAspect="1"/>
          </p:cNvPicPr>
          <p:nvPr/>
        </p:nvPicPr>
        <p:blipFill>
          <a:blip r:embed="rId4"/>
          <a:stretch>
            <a:fillRect/>
          </a:stretch>
        </p:blipFill>
        <p:spPr>
          <a:xfrm>
            <a:off x="1255677" y="3654463"/>
            <a:ext cx="1620000" cy="1296000"/>
          </a:xfrm>
          <a:prstGeom prst="rect">
            <a:avLst/>
          </a:prstGeom>
        </p:spPr>
      </p:pic>
      <p:pic>
        <p:nvPicPr>
          <p:cNvPr id="11" name="图片 10" descr="图标&#10;&#10;低可信度描述已自动生成">
            <a:extLst>
              <a:ext uri="{FF2B5EF4-FFF2-40B4-BE49-F238E27FC236}">
                <a16:creationId xmlns:a16="http://schemas.microsoft.com/office/drawing/2014/main" id="{6CECB469-9048-21C3-F1AD-296684212FB6}"/>
              </a:ext>
            </a:extLst>
          </p:cNvPr>
          <p:cNvPicPr>
            <a:picLocks noChangeAspect="1"/>
          </p:cNvPicPr>
          <p:nvPr/>
        </p:nvPicPr>
        <p:blipFill>
          <a:blip r:embed="rId5"/>
          <a:stretch>
            <a:fillRect/>
          </a:stretch>
        </p:blipFill>
        <p:spPr>
          <a:xfrm>
            <a:off x="2949342" y="2295836"/>
            <a:ext cx="1620000" cy="1296000"/>
          </a:xfrm>
          <a:prstGeom prst="rect">
            <a:avLst/>
          </a:prstGeom>
        </p:spPr>
      </p:pic>
      <p:pic>
        <p:nvPicPr>
          <p:cNvPr id="12" name="图片 11" descr="图标&#10;&#10;中度可信度描述已自动生成">
            <a:extLst>
              <a:ext uri="{FF2B5EF4-FFF2-40B4-BE49-F238E27FC236}">
                <a16:creationId xmlns:a16="http://schemas.microsoft.com/office/drawing/2014/main" id="{E214363C-A2BF-AD0E-99A6-AA7B8C329031}"/>
              </a:ext>
            </a:extLst>
          </p:cNvPr>
          <p:cNvPicPr>
            <a:picLocks noChangeAspect="1"/>
          </p:cNvPicPr>
          <p:nvPr/>
        </p:nvPicPr>
        <p:blipFill>
          <a:blip r:embed="rId6"/>
          <a:stretch>
            <a:fillRect/>
          </a:stretch>
        </p:blipFill>
        <p:spPr>
          <a:xfrm>
            <a:off x="2949342" y="3654463"/>
            <a:ext cx="1620000" cy="1296000"/>
          </a:xfrm>
          <a:prstGeom prst="rect">
            <a:avLst/>
          </a:prstGeom>
        </p:spPr>
      </p:pic>
      <p:sp>
        <p:nvSpPr>
          <p:cNvPr id="16" name="文本框 15">
            <a:extLst>
              <a:ext uri="{FF2B5EF4-FFF2-40B4-BE49-F238E27FC236}">
                <a16:creationId xmlns:a16="http://schemas.microsoft.com/office/drawing/2014/main" id="{0806F2C2-728B-F131-0C06-67ECBDC97F40}"/>
              </a:ext>
            </a:extLst>
          </p:cNvPr>
          <p:cNvSpPr txBox="1"/>
          <p:nvPr/>
        </p:nvSpPr>
        <p:spPr>
          <a:xfrm>
            <a:off x="1688009" y="4950463"/>
            <a:ext cx="755335" cy="338554"/>
          </a:xfrm>
          <a:prstGeom prst="rect">
            <a:avLst/>
          </a:prstGeom>
          <a:noFill/>
        </p:spPr>
        <p:txBody>
          <a:bodyPr wrap="none" rtlCol="0">
            <a:spAutoFit/>
          </a:bodyPr>
          <a:lstStyle/>
          <a:p>
            <a:pPr algn="ctr"/>
            <a:r>
              <a:rPr kumimoji="1" lang="en-US" altLang="zh-CN" sz="1600" dirty="0"/>
              <a:t>Image</a:t>
            </a:r>
            <a:endParaRPr kumimoji="1" lang="zh-CN" altLang="en-US" sz="1600" dirty="0"/>
          </a:p>
        </p:txBody>
      </p:sp>
      <p:sp>
        <p:nvSpPr>
          <p:cNvPr id="17" name="文本框 16">
            <a:extLst>
              <a:ext uri="{FF2B5EF4-FFF2-40B4-BE49-F238E27FC236}">
                <a16:creationId xmlns:a16="http://schemas.microsoft.com/office/drawing/2014/main" id="{B797FDE7-F371-743C-92BD-447B77A8E8B7}"/>
              </a:ext>
            </a:extLst>
          </p:cNvPr>
          <p:cNvSpPr txBox="1"/>
          <p:nvPr/>
        </p:nvSpPr>
        <p:spPr>
          <a:xfrm>
            <a:off x="3089928" y="4950463"/>
            <a:ext cx="1338828" cy="338554"/>
          </a:xfrm>
          <a:prstGeom prst="rect">
            <a:avLst/>
          </a:prstGeom>
          <a:noFill/>
        </p:spPr>
        <p:txBody>
          <a:bodyPr wrap="none" rtlCol="0">
            <a:spAutoFit/>
          </a:bodyPr>
          <a:lstStyle/>
          <a:p>
            <a:pPr algn="ctr"/>
            <a:r>
              <a:rPr kumimoji="1" lang="en-US" altLang="zh-CN" sz="1600" dirty="0"/>
              <a:t>Ground truth</a:t>
            </a:r>
            <a:endParaRPr kumimoji="1" lang="zh-CN" altLang="en-US" sz="1600" dirty="0"/>
          </a:p>
        </p:txBody>
      </p:sp>
    </p:spTree>
    <p:extLst>
      <p:ext uri="{BB962C8B-B14F-4D97-AF65-F5344CB8AC3E}">
        <p14:creationId xmlns:p14="http://schemas.microsoft.com/office/powerpoint/2010/main" val="3090644105"/>
      </p:ext>
    </p:extLst>
  </p:cSld>
  <p:clrMapOvr>
    <a:masterClrMapping/>
  </p:clrMapOvr>
  <mc:AlternateContent xmlns:mc="http://schemas.openxmlformats.org/markup-compatibility/2006" xmlns:p14="http://schemas.microsoft.com/office/powerpoint/2010/main">
    <mc:Choice Requires="p14">
      <p:transition spd="slow" p14:dur="2000" advTm="7866"/>
    </mc:Choice>
    <mc:Fallback xmlns="">
      <p:transition spd="slow" advTm="786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9EDCD8F0-4728-0282-AEB3-5C760999A258}"/>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A4CDB0E3-6132-22F7-128B-31D0DF330D59}"/>
              </a:ext>
            </a:extLst>
          </p:cNvPr>
          <p:cNvSpPr txBox="1">
            <a:spLocks/>
          </p:cNvSpPr>
          <p:nvPr/>
        </p:nvSpPr>
        <p:spPr>
          <a:xfrm>
            <a:off x="274320" y="812658"/>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algn="just" eaLnBrk="1" hangingPunct="1">
              <a:spcBef>
                <a:spcPts val="432"/>
              </a:spcBef>
              <a:spcAft>
                <a:spcPts val="400"/>
              </a:spcAft>
              <a:buFont typeface="Arial" panose="020B0604020202020204" pitchFamily="34" charset="0"/>
              <a:buChar char="•"/>
            </a:pPr>
            <a:r>
              <a:rPr lang="en" altLang="zh-CN" sz="1600" dirty="0">
                <a:solidFill>
                  <a:srgbClr val="000000"/>
                </a:solidFill>
                <a:latin typeface="Arial" pitchFamily="34" charset="0"/>
                <a:ea typeface="ＭＳ Ｐゴシック" pitchFamily="34" charset="-128"/>
              </a:rPr>
              <a:t>Superior to state-of-the-art methods</a:t>
            </a:r>
          </a:p>
          <a:p>
            <a:pPr marL="0" lvl="1" indent="0" algn="just">
              <a:spcBef>
                <a:spcPts val="432"/>
              </a:spcBef>
              <a:spcAft>
                <a:spcPts val="400"/>
              </a:spcAft>
              <a:buNone/>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图示, 背景图案&#10;&#10;描述已自动生成">
            <a:extLst>
              <a:ext uri="{FF2B5EF4-FFF2-40B4-BE49-F238E27FC236}">
                <a16:creationId xmlns:a16="http://schemas.microsoft.com/office/drawing/2014/main" id="{F3C3131E-8B0C-4A2E-2C0B-F8927933C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567" y="1504988"/>
            <a:ext cx="6953185" cy="5053778"/>
          </a:xfrm>
          <a:prstGeom prst="rect">
            <a:avLst/>
          </a:prstGeom>
        </p:spPr>
      </p:pic>
      <p:sp>
        <p:nvSpPr>
          <p:cNvPr id="8" name="矩形 7">
            <a:extLst>
              <a:ext uri="{FF2B5EF4-FFF2-40B4-BE49-F238E27FC236}">
                <a16:creationId xmlns:a16="http://schemas.microsoft.com/office/drawing/2014/main" id="{75FBE16D-1E77-1780-C3FF-9DF91C81CEFC}"/>
              </a:ext>
            </a:extLst>
          </p:cNvPr>
          <p:cNvSpPr/>
          <p:nvPr/>
        </p:nvSpPr>
        <p:spPr>
          <a:xfrm>
            <a:off x="4430884" y="6317797"/>
            <a:ext cx="2203200" cy="201600"/>
          </a:xfrm>
          <a:prstGeom prst="rect">
            <a:avLst/>
          </a:prstGeom>
          <a:solidFill>
            <a:srgbClr val="993366">
              <a:alpha val="3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19127923"/>
      </p:ext>
    </p:extLst>
  </p:cSld>
  <p:clrMapOvr>
    <a:masterClrMapping/>
  </p:clrMapOvr>
  <mc:AlternateContent xmlns:mc="http://schemas.openxmlformats.org/markup-compatibility/2006" xmlns:p14="http://schemas.microsoft.com/office/powerpoint/2010/main">
    <mc:Choice Requires="p14">
      <p:transition spd="slow" p14:dur="2000" advTm="2266"/>
    </mc:Choice>
    <mc:Fallback xmlns="">
      <p:transition spd="slow" advTm="226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9EDCD8F0-4728-0282-AEB3-5C760999A258}"/>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A4CDB0E3-6132-22F7-128B-31D0DF330D59}"/>
              </a:ext>
            </a:extLst>
          </p:cNvPr>
          <p:cNvSpPr txBox="1">
            <a:spLocks/>
          </p:cNvSpPr>
          <p:nvPr/>
        </p:nvSpPr>
        <p:spPr>
          <a:xfrm>
            <a:off x="274320" y="812658"/>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algn="just" eaLnBrk="1" hangingPunct="1">
              <a:spcBef>
                <a:spcPts val="432"/>
              </a:spcBef>
              <a:spcAft>
                <a:spcPts val="400"/>
              </a:spcAft>
              <a:buFont typeface="Arial" panose="020B0604020202020204" pitchFamily="34" charset="0"/>
              <a:buChar char="•"/>
            </a:pPr>
            <a:r>
              <a:rPr lang="en" altLang="zh-CN" sz="1600" dirty="0">
                <a:solidFill>
                  <a:srgbClr val="000000"/>
                </a:solidFill>
                <a:latin typeface="Arial" pitchFamily="34" charset="0"/>
                <a:ea typeface="ＭＳ Ｐゴシック" pitchFamily="34" charset="-128"/>
              </a:rPr>
              <a:t>Superior to state-of-the-art methods</a:t>
            </a:r>
          </a:p>
          <a:p>
            <a:pPr marL="0" lvl="1" indent="0" algn="just">
              <a:spcBef>
                <a:spcPts val="432"/>
              </a:spcBef>
              <a:spcAft>
                <a:spcPts val="400"/>
              </a:spcAft>
              <a:buNone/>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图示, 背景图案&#10;&#10;描述已自动生成">
            <a:extLst>
              <a:ext uri="{FF2B5EF4-FFF2-40B4-BE49-F238E27FC236}">
                <a16:creationId xmlns:a16="http://schemas.microsoft.com/office/drawing/2014/main" id="{F3C3131E-8B0C-4A2E-2C0B-F8927933C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567" y="1504988"/>
            <a:ext cx="6953185" cy="5053778"/>
          </a:xfrm>
          <a:prstGeom prst="rect">
            <a:avLst/>
          </a:prstGeom>
        </p:spPr>
      </p:pic>
      <p:sp>
        <p:nvSpPr>
          <p:cNvPr id="9" name="矩形 8">
            <a:extLst>
              <a:ext uri="{FF2B5EF4-FFF2-40B4-BE49-F238E27FC236}">
                <a16:creationId xmlns:a16="http://schemas.microsoft.com/office/drawing/2014/main" id="{FBA150E9-D68F-D903-3243-5EFBA450AD0C}"/>
              </a:ext>
            </a:extLst>
          </p:cNvPr>
          <p:cNvSpPr/>
          <p:nvPr/>
        </p:nvSpPr>
        <p:spPr>
          <a:xfrm>
            <a:off x="6686828" y="6317797"/>
            <a:ext cx="691873" cy="201600"/>
          </a:xfrm>
          <a:prstGeom prst="rect">
            <a:avLst/>
          </a:prstGeom>
          <a:solidFill>
            <a:srgbClr val="993366">
              <a:alpha val="3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234125325"/>
      </p:ext>
    </p:extLst>
  </p:cSld>
  <p:clrMapOvr>
    <a:masterClrMapping/>
  </p:clrMapOvr>
  <mc:AlternateContent xmlns:mc="http://schemas.openxmlformats.org/markup-compatibility/2006" xmlns:p14="http://schemas.microsoft.com/office/powerpoint/2010/main">
    <mc:Choice Requires="p14">
      <p:transition spd="slow" p14:dur="2000" advTm="6533"/>
    </mc:Choice>
    <mc:Fallback xmlns="">
      <p:transition spd="slow" advTm="653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3C1C706D-BC0C-C9CE-3A67-D501483940E9}"/>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46133FB2-6793-9FE5-C07B-291083A40D2A}"/>
              </a:ext>
            </a:extLst>
          </p:cNvPr>
          <p:cNvSpPr txBox="1">
            <a:spLocks/>
          </p:cNvSpPr>
          <p:nvPr/>
        </p:nvSpPr>
        <p:spPr>
          <a:xfrm>
            <a:off x="274320" y="812658"/>
            <a:ext cx="834029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eaLnBrk="1" hangingPunct="1">
              <a:spcBef>
                <a:spcPts val="432"/>
              </a:spcBef>
              <a:spcAft>
                <a:spcPts val="400"/>
              </a:spcAft>
              <a:buFont typeface="Arial" panose="020B0604020202020204" pitchFamily="34" charset="0"/>
              <a:buChar char="•"/>
            </a:pPr>
            <a:r>
              <a:rPr lang="en" altLang="zh-CN" sz="1800" dirty="0">
                <a:solidFill>
                  <a:srgbClr val="000000"/>
                </a:solidFill>
                <a:latin typeface="Arial" pitchFamily="34" charset="0"/>
                <a:ea typeface="ＭＳ Ｐゴシック" pitchFamily="34" charset="-128"/>
              </a:rPr>
              <a:t>Ablation study under ellipse label noise</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257175" lvl="1" indent="0" eaLnBrk="1" hangingPunct="1">
              <a:spcBef>
                <a:spcPts val="432"/>
              </a:spcBef>
              <a:spcAft>
                <a:spcPts val="400"/>
              </a:spcAft>
              <a:buNone/>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表格&#10;&#10;描述已自动生成">
            <a:extLst>
              <a:ext uri="{FF2B5EF4-FFF2-40B4-BE49-F238E27FC236}">
                <a16:creationId xmlns:a16="http://schemas.microsoft.com/office/drawing/2014/main" id="{8B47E9F0-2E8D-3D0A-83AA-B1639974F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565597"/>
            <a:ext cx="6668742" cy="1896015"/>
          </a:xfrm>
          <a:prstGeom prst="rect">
            <a:avLst/>
          </a:prstGeom>
        </p:spPr>
      </p:pic>
    </p:spTree>
    <p:extLst>
      <p:ext uri="{BB962C8B-B14F-4D97-AF65-F5344CB8AC3E}">
        <p14:creationId xmlns:p14="http://schemas.microsoft.com/office/powerpoint/2010/main" val="1285786922"/>
      </p:ext>
    </p:extLst>
  </p:cSld>
  <p:clrMapOvr>
    <a:masterClrMapping/>
  </p:clrMapOvr>
  <mc:AlternateContent xmlns:mc="http://schemas.openxmlformats.org/markup-compatibility/2006" xmlns:p14="http://schemas.microsoft.com/office/powerpoint/2010/main">
    <mc:Choice Requires="p14">
      <p:transition spd="slow" p14:dur="2000" advTm="4820"/>
    </mc:Choice>
    <mc:Fallback xmlns="">
      <p:transition spd="slow" advTm="48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3C1C706D-BC0C-C9CE-3A67-D501483940E9}"/>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46133FB2-6793-9FE5-C07B-291083A40D2A}"/>
              </a:ext>
            </a:extLst>
          </p:cNvPr>
          <p:cNvSpPr txBox="1">
            <a:spLocks/>
          </p:cNvSpPr>
          <p:nvPr/>
        </p:nvSpPr>
        <p:spPr>
          <a:xfrm>
            <a:off x="274320" y="812658"/>
            <a:ext cx="834029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eaLnBrk="1" hangingPunct="1">
              <a:spcBef>
                <a:spcPts val="432"/>
              </a:spcBef>
              <a:spcAft>
                <a:spcPts val="400"/>
              </a:spcAft>
              <a:buFont typeface="Arial" panose="020B0604020202020204" pitchFamily="34" charset="0"/>
              <a:buChar char="•"/>
            </a:pPr>
            <a:r>
              <a:rPr lang="en" altLang="zh-CN" sz="1800" dirty="0">
                <a:solidFill>
                  <a:srgbClr val="000000"/>
                </a:solidFill>
                <a:latin typeface="Arial" pitchFamily="34" charset="0"/>
                <a:ea typeface="ＭＳ Ｐゴシック" pitchFamily="34" charset="-128"/>
              </a:rPr>
              <a:t>Ablation study under ellipse label noise</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257175" lvl="1" indent="0" eaLnBrk="1" hangingPunct="1">
              <a:spcBef>
                <a:spcPts val="432"/>
              </a:spcBef>
              <a:spcAft>
                <a:spcPts val="400"/>
              </a:spcAft>
              <a:buNone/>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r>
              <a:rPr lang="en" altLang="zh-CN" sz="1800" dirty="0"/>
              <a:t>Curve of test 𝐽𝑎𝑐 vs. epoch with four different types of noise labels</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表格&#10;&#10;描述已自动生成">
            <a:extLst>
              <a:ext uri="{FF2B5EF4-FFF2-40B4-BE49-F238E27FC236}">
                <a16:creationId xmlns:a16="http://schemas.microsoft.com/office/drawing/2014/main" id="{8B47E9F0-2E8D-3D0A-83AA-B1639974F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565597"/>
            <a:ext cx="6668742" cy="1896015"/>
          </a:xfrm>
          <a:prstGeom prst="rect">
            <a:avLst/>
          </a:prstGeom>
        </p:spPr>
      </p:pic>
      <p:sp>
        <p:nvSpPr>
          <p:cNvPr id="8" name="矩形 7">
            <a:extLst>
              <a:ext uri="{FF2B5EF4-FFF2-40B4-BE49-F238E27FC236}">
                <a16:creationId xmlns:a16="http://schemas.microsoft.com/office/drawing/2014/main" id="{5A9C8AF7-5F98-FD7C-3DB3-0B84F4CBF67E}"/>
              </a:ext>
            </a:extLst>
          </p:cNvPr>
          <p:cNvSpPr/>
          <p:nvPr/>
        </p:nvSpPr>
        <p:spPr>
          <a:xfrm>
            <a:off x="1147267" y="2513604"/>
            <a:ext cx="6660000" cy="201600"/>
          </a:xfrm>
          <a:prstGeom prst="rect">
            <a:avLst/>
          </a:prstGeom>
          <a:solidFill>
            <a:srgbClr val="993366">
              <a:alpha val="2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2268977334"/>
      </p:ext>
    </p:extLst>
  </p:cSld>
  <p:clrMapOvr>
    <a:masterClrMapping/>
  </p:clrMapOvr>
  <mc:AlternateContent xmlns:mc="http://schemas.openxmlformats.org/markup-compatibility/2006" xmlns:p14="http://schemas.microsoft.com/office/powerpoint/2010/main">
    <mc:Choice Requires="p14">
      <p:transition spd="slow" p14:dur="2000" advTm="8300"/>
    </mc:Choice>
    <mc:Fallback xmlns="">
      <p:transition spd="slow" advTm="83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3C1C706D-BC0C-C9CE-3A67-D501483940E9}"/>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46133FB2-6793-9FE5-C07B-291083A40D2A}"/>
              </a:ext>
            </a:extLst>
          </p:cNvPr>
          <p:cNvSpPr txBox="1">
            <a:spLocks/>
          </p:cNvSpPr>
          <p:nvPr/>
        </p:nvSpPr>
        <p:spPr>
          <a:xfrm>
            <a:off x="274320" y="812658"/>
            <a:ext cx="834029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eaLnBrk="1" hangingPunct="1">
              <a:spcBef>
                <a:spcPts val="432"/>
              </a:spcBef>
              <a:spcAft>
                <a:spcPts val="400"/>
              </a:spcAft>
              <a:buFont typeface="Arial" panose="020B0604020202020204" pitchFamily="34" charset="0"/>
              <a:buChar char="•"/>
            </a:pPr>
            <a:r>
              <a:rPr lang="en" altLang="zh-CN" sz="1800" dirty="0">
                <a:solidFill>
                  <a:srgbClr val="000000"/>
                </a:solidFill>
                <a:latin typeface="Arial" pitchFamily="34" charset="0"/>
                <a:ea typeface="ＭＳ Ｐゴシック" pitchFamily="34" charset="-128"/>
              </a:rPr>
              <a:t>Ablation study under ellipse label noise</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257175" lvl="1" indent="0" eaLnBrk="1" hangingPunct="1">
              <a:spcBef>
                <a:spcPts val="432"/>
              </a:spcBef>
              <a:spcAft>
                <a:spcPts val="400"/>
              </a:spcAft>
              <a:buNone/>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表格&#10;&#10;描述已自动生成">
            <a:extLst>
              <a:ext uri="{FF2B5EF4-FFF2-40B4-BE49-F238E27FC236}">
                <a16:creationId xmlns:a16="http://schemas.microsoft.com/office/drawing/2014/main" id="{8B47E9F0-2E8D-3D0A-83AA-B1639974F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565597"/>
            <a:ext cx="6668742" cy="1896015"/>
          </a:xfrm>
          <a:prstGeom prst="rect">
            <a:avLst/>
          </a:prstGeom>
        </p:spPr>
      </p:pic>
      <p:sp>
        <p:nvSpPr>
          <p:cNvPr id="9" name="矩形 8">
            <a:extLst>
              <a:ext uri="{FF2B5EF4-FFF2-40B4-BE49-F238E27FC236}">
                <a16:creationId xmlns:a16="http://schemas.microsoft.com/office/drawing/2014/main" id="{D8ED4A37-6C29-0C30-32A8-4BCA8DF80D05}"/>
              </a:ext>
            </a:extLst>
          </p:cNvPr>
          <p:cNvSpPr/>
          <p:nvPr/>
        </p:nvSpPr>
        <p:spPr>
          <a:xfrm>
            <a:off x="1147267" y="2715204"/>
            <a:ext cx="6660000" cy="201600"/>
          </a:xfrm>
          <a:prstGeom prst="rect">
            <a:avLst/>
          </a:prstGeom>
          <a:solidFill>
            <a:srgbClr val="993366">
              <a:alpha val="2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186746061"/>
      </p:ext>
    </p:extLst>
  </p:cSld>
  <p:clrMapOvr>
    <a:masterClrMapping/>
  </p:clrMapOvr>
  <mc:AlternateContent xmlns:mc="http://schemas.openxmlformats.org/markup-compatibility/2006" xmlns:p14="http://schemas.microsoft.com/office/powerpoint/2010/main">
    <mc:Choice Requires="p14">
      <p:transition spd="slow" p14:dur="2000" advTm="8008"/>
    </mc:Choice>
    <mc:Fallback xmlns="">
      <p:transition spd="slow" advTm="80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3C1C706D-BC0C-C9CE-3A67-D501483940E9}"/>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46133FB2-6793-9FE5-C07B-291083A40D2A}"/>
              </a:ext>
            </a:extLst>
          </p:cNvPr>
          <p:cNvSpPr txBox="1">
            <a:spLocks/>
          </p:cNvSpPr>
          <p:nvPr/>
        </p:nvSpPr>
        <p:spPr>
          <a:xfrm>
            <a:off x="274320" y="812658"/>
            <a:ext cx="834029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eaLnBrk="1" hangingPunct="1">
              <a:spcBef>
                <a:spcPts val="432"/>
              </a:spcBef>
              <a:spcAft>
                <a:spcPts val="400"/>
              </a:spcAft>
              <a:buFont typeface="Arial" panose="020B0604020202020204" pitchFamily="34" charset="0"/>
              <a:buChar char="•"/>
            </a:pPr>
            <a:r>
              <a:rPr lang="en" altLang="zh-CN" sz="1800" dirty="0">
                <a:solidFill>
                  <a:srgbClr val="000000"/>
                </a:solidFill>
                <a:latin typeface="Arial" pitchFamily="34" charset="0"/>
                <a:ea typeface="ＭＳ Ｐゴシック" pitchFamily="34" charset="-128"/>
              </a:rPr>
              <a:t>Ablation study under ellipse label noise</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257175" lvl="1" indent="0" eaLnBrk="1" hangingPunct="1">
              <a:spcBef>
                <a:spcPts val="432"/>
              </a:spcBef>
              <a:spcAft>
                <a:spcPts val="400"/>
              </a:spcAft>
              <a:buNone/>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表格&#10;&#10;描述已自动生成">
            <a:extLst>
              <a:ext uri="{FF2B5EF4-FFF2-40B4-BE49-F238E27FC236}">
                <a16:creationId xmlns:a16="http://schemas.microsoft.com/office/drawing/2014/main" id="{8B47E9F0-2E8D-3D0A-83AA-B1639974F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565597"/>
            <a:ext cx="6668742" cy="1896015"/>
          </a:xfrm>
          <a:prstGeom prst="rect">
            <a:avLst/>
          </a:prstGeom>
        </p:spPr>
      </p:pic>
      <p:sp>
        <p:nvSpPr>
          <p:cNvPr id="10" name="矩形 9">
            <a:extLst>
              <a:ext uri="{FF2B5EF4-FFF2-40B4-BE49-F238E27FC236}">
                <a16:creationId xmlns:a16="http://schemas.microsoft.com/office/drawing/2014/main" id="{BF47432E-0F64-FA34-17AF-0B3C6293C6DE}"/>
              </a:ext>
            </a:extLst>
          </p:cNvPr>
          <p:cNvSpPr/>
          <p:nvPr/>
        </p:nvSpPr>
        <p:spPr>
          <a:xfrm>
            <a:off x="1147267" y="2916804"/>
            <a:ext cx="6660000" cy="201600"/>
          </a:xfrm>
          <a:prstGeom prst="rect">
            <a:avLst/>
          </a:prstGeom>
          <a:solidFill>
            <a:srgbClr val="993366">
              <a:alpha val="20000"/>
            </a:srgbClr>
          </a:solidFill>
        </p:spPr>
        <p:txBody>
          <a:bodyPr wrap="square" rtlCol="0" anchor="ctr">
            <a:spAutoFit/>
          </a:bodyPr>
          <a:lstStyle/>
          <a:p>
            <a:pPr algn="ctr"/>
            <a:endParaRPr kumimoji="1" lang="zh-CN" altLang="en-US" sz="1600" i="1">
              <a:solidFill>
                <a:srgbClr val="FF0000"/>
              </a:solidFill>
              <a:latin typeface="Cambria Math" panose="02040503050406030204" pitchFamily="18" charset="0"/>
            </a:endParaRPr>
          </a:p>
        </p:txBody>
      </p:sp>
    </p:spTree>
    <p:extLst>
      <p:ext uri="{BB962C8B-B14F-4D97-AF65-F5344CB8AC3E}">
        <p14:creationId xmlns:p14="http://schemas.microsoft.com/office/powerpoint/2010/main" val="3086865298"/>
      </p:ext>
    </p:extLst>
  </p:cSld>
  <p:clrMapOvr>
    <a:masterClrMapping/>
  </p:clrMapOvr>
  <mc:AlternateContent xmlns:mc="http://schemas.openxmlformats.org/markup-compatibility/2006" xmlns:p14="http://schemas.microsoft.com/office/powerpoint/2010/main">
    <mc:Choice Requires="p14">
      <p:transition spd="slow" p14:dur="2000" advTm="7233"/>
    </mc:Choice>
    <mc:Fallback xmlns="">
      <p:transition spd="slow" advTm="723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a:extLst>
              <a:ext uri="{FF2B5EF4-FFF2-40B4-BE49-F238E27FC236}">
                <a16:creationId xmlns:a16="http://schemas.microsoft.com/office/drawing/2014/main" id="{76F692F6-3493-FE43-08B1-A2484A536238}"/>
              </a:ext>
            </a:extLst>
          </p:cNvPr>
          <p:cNvSpPr txBox="1">
            <a:spLocks/>
          </p:cNvSpPr>
          <p:nvPr/>
        </p:nvSpPr>
        <p:spPr>
          <a:xfrm>
            <a:off x="7465568"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Experiment</a:t>
            </a:r>
          </a:p>
        </p:txBody>
      </p:sp>
      <p:sp>
        <p:nvSpPr>
          <p:cNvPr id="5" name="文本框 4">
            <a:extLst>
              <a:ext uri="{FF2B5EF4-FFF2-40B4-BE49-F238E27FC236}">
                <a16:creationId xmlns:a16="http://schemas.microsoft.com/office/drawing/2014/main" id="{E52D4E0B-5DC1-9941-AC9E-B3E253D2F77F}"/>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
        <p:nvSpPr>
          <p:cNvPr id="2" name="标题 1">
            <a:extLst>
              <a:ext uri="{FF2B5EF4-FFF2-40B4-BE49-F238E27FC236}">
                <a16:creationId xmlns:a16="http://schemas.microsoft.com/office/drawing/2014/main" id="{3C1C706D-BC0C-C9CE-3A67-D501483940E9}"/>
              </a:ext>
            </a:extLst>
          </p:cNvPr>
          <p:cNvSpPr>
            <a:spLocks noGrp="1"/>
          </p:cNvSpPr>
          <p:nvPr>
            <p:ph type="title"/>
          </p:nvPr>
        </p:nvSpPr>
        <p:spPr>
          <a:xfrm>
            <a:off x="1" y="-42864"/>
            <a:ext cx="7378700" cy="838200"/>
          </a:xfrm>
          <a:prstGeom prst="rect">
            <a:avLst/>
          </a:prstGeom>
        </p:spPr>
        <p:txBody>
          <a:bodyPr/>
          <a:lstStyle/>
          <a:p>
            <a:r>
              <a:rPr kumimoji="1" lang="en-US" altLang="zh-CN" dirty="0"/>
              <a:t>Experiment</a:t>
            </a:r>
          </a:p>
        </p:txBody>
      </p:sp>
      <p:sp>
        <p:nvSpPr>
          <p:cNvPr id="3" name="内容占位符 2">
            <a:extLst>
              <a:ext uri="{FF2B5EF4-FFF2-40B4-BE49-F238E27FC236}">
                <a16:creationId xmlns:a16="http://schemas.microsoft.com/office/drawing/2014/main" id="{46133FB2-6793-9FE5-C07B-291083A40D2A}"/>
              </a:ext>
            </a:extLst>
          </p:cNvPr>
          <p:cNvSpPr txBox="1">
            <a:spLocks/>
          </p:cNvSpPr>
          <p:nvPr/>
        </p:nvSpPr>
        <p:spPr>
          <a:xfrm>
            <a:off x="274320" y="812658"/>
            <a:ext cx="834029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Experimental</a:t>
            </a:r>
            <a:r>
              <a:rPr kumimoji="1" lang="zh-CN" altLang="en-US" sz="2000" b="1" kern="0" dirty="0">
                <a:solidFill>
                  <a:srgbClr val="000000"/>
                </a:solidFill>
                <a:latin typeface="Calibri" panose="020F0502020204030204" pitchFamily="34" charset="0"/>
                <a:cs typeface="Calibri" panose="020F0502020204030204" pitchFamily="34" charset="0"/>
              </a:rPr>
              <a:t> </a:t>
            </a:r>
            <a:r>
              <a:rPr kumimoji="1" lang="en-US" altLang="zh-CN" sz="2000" b="1" kern="0" dirty="0">
                <a:solidFill>
                  <a:srgbClr val="000000"/>
                </a:solidFill>
                <a:latin typeface="Calibri" panose="020F0502020204030204" pitchFamily="34" charset="0"/>
                <a:cs typeface="Calibri" panose="020F0502020204030204" pitchFamily="34" charset="0"/>
              </a:rPr>
              <a:t>results</a:t>
            </a:r>
          </a:p>
          <a:p>
            <a:pPr marL="542925" lvl="1" indent="-285750" eaLnBrk="1" hangingPunct="1">
              <a:spcBef>
                <a:spcPts val="432"/>
              </a:spcBef>
              <a:spcAft>
                <a:spcPts val="400"/>
              </a:spcAft>
              <a:buFont typeface="Arial" panose="020B0604020202020204" pitchFamily="34" charset="0"/>
              <a:buChar char="•"/>
            </a:pPr>
            <a:r>
              <a:rPr lang="en" altLang="zh-CN" sz="1800" dirty="0">
                <a:solidFill>
                  <a:srgbClr val="000000"/>
                </a:solidFill>
                <a:latin typeface="Arial" pitchFamily="34" charset="0"/>
                <a:ea typeface="ＭＳ Ｐゴシック" pitchFamily="34" charset="-128"/>
              </a:rPr>
              <a:t>Ablation study under ellipse label noise</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257175" lvl="1" indent="0" eaLnBrk="1" hangingPunct="1">
              <a:spcBef>
                <a:spcPts val="432"/>
              </a:spcBef>
              <a:spcAft>
                <a:spcPts val="400"/>
              </a:spcAft>
              <a:buNone/>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r>
              <a:rPr lang="en" altLang="zh-CN" sz="1800" dirty="0"/>
              <a:t>Curve of test 𝐽𝑎𝑐 vs. epoch with four different types of noise labels</a:t>
            </a:r>
          </a:p>
          <a:p>
            <a:pPr marL="542925" lvl="1" indent="-285750" eaLnBrk="1" hangingPunct="1">
              <a:spcBef>
                <a:spcPts val="432"/>
              </a:spcBef>
              <a:spcAft>
                <a:spcPts val="400"/>
              </a:spcAft>
              <a:buFont typeface="Arial" panose="020B0604020202020204" pitchFamily="34" charset="0"/>
              <a:buChar char="•"/>
            </a:pPr>
            <a:endParaRPr lang="en" altLang="zh-CN" sz="2000" dirty="0">
              <a:solidFill>
                <a:srgbClr val="000000"/>
              </a:solidFill>
              <a:latin typeface="Arial" pitchFamily="34" charset="0"/>
              <a:ea typeface="ＭＳ Ｐゴシック" pitchFamily="34" charset="-128"/>
            </a:endParaRPr>
          </a:p>
          <a:p>
            <a:pPr marL="542925" lvl="1" indent="-285750" eaLnBrk="1" hangingPunct="1">
              <a:spcBef>
                <a:spcPts val="432"/>
              </a:spcBef>
              <a:spcAft>
                <a:spcPts val="400"/>
              </a:spcAft>
              <a:buFont typeface="Arial" panose="020B0604020202020204" pitchFamily="34" charset="0"/>
              <a:buChar char="•"/>
            </a:pPr>
            <a:endParaRPr lang="en-US" altLang="zh-CN" sz="1600" dirty="0"/>
          </a:p>
          <a:p>
            <a:pPr marL="542925" lvl="1" indent="-285750" algn="just">
              <a:spcBef>
                <a:spcPts val="432"/>
              </a:spcBef>
              <a:spcAft>
                <a:spcPts val="400"/>
              </a:spcAft>
              <a:buFont typeface="Arial" panose="020B0604020202020204" pitchFamily="34" charset="0"/>
              <a:buChar char="•"/>
            </a:pPr>
            <a:endParaRPr lang="en-US" altLang="zh-CN" sz="1600" dirty="0"/>
          </a:p>
        </p:txBody>
      </p:sp>
      <p:pic>
        <p:nvPicPr>
          <p:cNvPr id="6" name="图片 5" descr="表格&#10;&#10;描述已自动生成">
            <a:extLst>
              <a:ext uri="{FF2B5EF4-FFF2-40B4-BE49-F238E27FC236}">
                <a16:creationId xmlns:a16="http://schemas.microsoft.com/office/drawing/2014/main" id="{8B47E9F0-2E8D-3D0A-83AA-B1639974F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000" y="1565597"/>
            <a:ext cx="6668742" cy="1896015"/>
          </a:xfrm>
          <a:prstGeom prst="rect">
            <a:avLst/>
          </a:prstGeom>
        </p:spPr>
      </p:pic>
      <p:pic>
        <p:nvPicPr>
          <p:cNvPr id="7" name="图片 6" descr="图形用户界面, 图表&#10;&#10;描述已自动生成">
            <a:extLst>
              <a:ext uri="{FF2B5EF4-FFF2-40B4-BE49-F238E27FC236}">
                <a16:creationId xmlns:a16="http://schemas.microsoft.com/office/drawing/2014/main" id="{B88FACE4-CC40-31C1-F620-3DC83DB75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95" y="4142248"/>
            <a:ext cx="8783378" cy="2420703"/>
          </a:xfrm>
          <a:prstGeom prst="rect">
            <a:avLst/>
          </a:prstGeom>
        </p:spPr>
      </p:pic>
    </p:spTree>
    <p:extLst>
      <p:ext uri="{BB962C8B-B14F-4D97-AF65-F5344CB8AC3E}">
        <p14:creationId xmlns:p14="http://schemas.microsoft.com/office/powerpoint/2010/main" val="1983520627"/>
      </p:ext>
    </p:extLst>
  </p:cSld>
  <p:clrMapOvr>
    <a:masterClrMapping/>
  </p:clrMapOvr>
  <mc:AlternateContent xmlns:mc="http://schemas.openxmlformats.org/markup-compatibility/2006" xmlns:p14="http://schemas.microsoft.com/office/powerpoint/2010/main">
    <mc:Choice Requires="p14">
      <p:transition spd="slow" p14:dur="2000" advTm="15666"/>
    </mc:Choice>
    <mc:Fallback xmlns="">
      <p:transition spd="slow" advTm="1566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E4342AC-7C97-B9F0-7784-40AC3052307D}"/>
              </a:ext>
            </a:extLst>
          </p:cNvPr>
          <p:cNvSpPr txBox="1"/>
          <p:nvPr/>
        </p:nvSpPr>
        <p:spPr>
          <a:xfrm>
            <a:off x="1228726" y="2125910"/>
            <a:ext cx="6686549" cy="715581"/>
          </a:xfrm>
          <a:prstGeom prst="rect">
            <a:avLst/>
          </a:prstGeom>
          <a:noFill/>
        </p:spPr>
        <p:txBody>
          <a:bodyPr wrap="square">
            <a:spAutoFit/>
          </a:bodyPr>
          <a:lstStyle/>
          <a:p>
            <a:pPr algn="ctr">
              <a:buClr>
                <a:srgbClr val="A11F51"/>
              </a:buClr>
              <a:buSzPct val="100000"/>
            </a:pPr>
            <a:r>
              <a:rPr lang="en-US" altLang="zh-CN" sz="4050" b="1" dirty="0">
                <a:solidFill>
                  <a:srgbClr val="A11F51"/>
                </a:solidFill>
                <a:latin typeface="Times New Roman" panose="02020603050405020304" pitchFamily="18" charset="0"/>
                <a:cs typeface="Times New Roman" panose="02020603050405020304" pitchFamily="18" charset="0"/>
              </a:rPr>
              <a:t>Thanks!</a:t>
            </a:r>
          </a:p>
        </p:txBody>
      </p:sp>
      <p:sp>
        <p:nvSpPr>
          <p:cNvPr id="4" name="文本框 3">
            <a:extLst>
              <a:ext uri="{FF2B5EF4-FFF2-40B4-BE49-F238E27FC236}">
                <a16:creationId xmlns:a16="http://schemas.microsoft.com/office/drawing/2014/main" id="{18AEEFD2-A150-895E-C7A3-C32433092CAD}"/>
              </a:ext>
            </a:extLst>
          </p:cNvPr>
          <p:cNvSpPr txBox="1"/>
          <p:nvPr/>
        </p:nvSpPr>
        <p:spPr>
          <a:xfrm>
            <a:off x="3729855" y="2985615"/>
            <a:ext cx="2363969" cy="323165"/>
          </a:xfrm>
          <a:prstGeom prst="rect">
            <a:avLst/>
          </a:prstGeom>
          <a:noFill/>
        </p:spPr>
        <p:txBody>
          <a:bodyPr wrap="square">
            <a:spAutoFit/>
          </a:bodyPr>
          <a:lstStyle/>
          <a:p>
            <a:pPr>
              <a:buClr>
                <a:srgbClr val="A11F51"/>
              </a:buClr>
              <a:buSzPct val="100000"/>
            </a:pPr>
            <a:r>
              <a:rPr lang="en" altLang="zh-CN" sz="15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xqguo.ee@my.cityu.edu.hk</a:t>
            </a:r>
            <a:endParaRPr lang="en" altLang="zh-CN" sz="15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EADCC65-8CB2-0839-A42A-6B51CB7526AE}"/>
              </a:ext>
            </a:extLst>
          </p:cNvPr>
          <p:cNvSpPr txBox="1"/>
          <p:nvPr/>
        </p:nvSpPr>
        <p:spPr>
          <a:xfrm>
            <a:off x="3089774" y="3005210"/>
            <a:ext cx="789896" cy="323165"/>
          </a:xfrm>
          <a:prstGeom prst="rect">
            <a:avLst/>
          </a:prstGeom>
          <a:noFill/>
        </p:spPr>
        <p:txBody>
          <a:bodyPr wrap="square">
            <a:spAutoFit/>
          </a:bodyPr>
          <a:lstStyle/>
          <a:p>
            <a:pPr>
              <a:buClr>
                <a:srgbClr val="A11F51"/>
              </a:buClr>
              <a:buSzPct val="100000"/>
            </a:pPr>
            <a:r>
              <a:rPr lang="en-US" altLang="zh-CN" sz="1500" dirty="0">
                <a:latin typeface="Times New Roman" panose="02020603050405020304" pitchFamily="18" charset="0"/>
                <a:cs typeface="Times New Roman" panose="02020603050405020304" pitchFamily="18" charset="0"/>
              </a:rPr>
              <a:t>Emails:</a:t>
            </a:r>
            <a:endParaRPr lang="en-US" altLang="zh-CN" sz="1500" dirty="0">
              <a:solidFill>
                <a:srgbClr val="000000"/>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E94644DE-70C2-93E2-C42E-C70281D18966}"/>
              </a:ext>
            </a:extLst>
          </p:cNvPr>
          <p:cNvGrpSpPr>
            <a:grpSpLocks noChangeAspect="1"/>
          </p:cNvGrpSpPr>
          <p:nvPr/>
        </p:nvGrpSpPr>
        <p:grpSpPr>
          <a:xfrm>
            <a:off x="1439321" y="3492094"/>
            <a:ext cx="6265358" cy="2880000"/>
            <a:chOff x="21077237" y="732025"/>
            <a:chExt cx="10814992" cy="4971332"/>
          </a:xfrm>
        </p:grpSpPr>
        <p:pic>
          <p:nvPicPr>
            <p:cNvPr id="7" name="图片 6" descr="QR 代码&#10;&#10;描述已自动生成">
              <a:extLst>
                <a:ext uri="{FF2B5EF4-FFF2-40B4-BE49-F238E27FC236}">
                  <a16:creationId xmlns:a16="http://schemas.microsoft.com/office/drawing/2014/main" id="{51C22FA4-611F-2399-98AB-1015A40C5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3433" y="732025"/>
              <a:ext cx="3153600" cy="3153600"/>
            </a:xfrm>
            <a:prstGeom prst="rect">
              <a:avLst/>
            </a:prstGeom>
          </p:spPr>
        </p:pic>
        <p:pic>
          <p:nvPicPr>
            <p:cNvPr id="8" name="图片 7" descr="QR 代码&#10;&#10;描述已自动生成">
              <a:extLst>
                <a:ext uri="{FF2B5EF4-FFF2-40B4-BE49-F238E27FC236}">
                  <a16:creationId xmlns:a16="http://schemas.microsoft.com/office/drawing/2014/main" id="{1732C59F-AAB6-9AE3-AF48-0B7392A165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22433" y="732025"/>
              <a:ext cx="3153600" cy="3153600"/>
            </a:xfrm>
            <a:prstGeom prst="rect">
              <a:avLst/>
            </a:prstGeom>
          </p:spPr>
        </p:pic>
        <p:sp>
          <p:nvSpPr>
            <p:cNvPr id="9" name="Text Box 123">
              <a:extLst>
                <a:ext uri="{FF2B5EF4-FFF2-40B4-BE49-F238E27FC236}">
                  <a16:creationId xmlns:a16="http://schemas.microsoft.com/office/drawing/2014/main" id="{46C029BD-C42B-85BB-AA3E-78CF95C33C3A}"/>
                </a:ext>
              </a:extLst>
            </p:cNvPr>
            <p:cNvSpPr txBox="1">
              <a:spLocks noChangeArrowheads="1"/>
            </p:cNvSpPr>
            <p:nvPr/>
          </p:nvSpPr>
          <p:spPr bwMode="auto">
            <a:xfrm>
              <a:off x="21077237" y="2507443"/>
              <a:ext cx="7385992" cy="319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8250" tIns="168250" rIns="168250" bIns="168250"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400" dirty="0">
                  <a:solidFill>
                    <a:srgbClr val="993366"/>
                  </a:solidFill>
                  <a:latin typeface="+mn-lt"/>
                </a:rPr>
                <a:t>Paper</a:t>
              </a:r>
            </a:p>
          </p:txBody>
        </p:sp>
        <p:sp>
          <p:nvSpPr>
            <p:cNvPr id="10" name="Text Box 123">
              <a:extLst>
                <a:ext uri="{FF2B5EF4-FFF2-40B4-BE49-F238E27FC236}">
                  <a16:creationId xmlns:a16="http://schemas.microsoft.com/office/drawing/2014/main" id="{0BFAB628-FCB8-C1F9-F3C8-EE88002FDC5F}"/>
                </a:ext>
              </a:extLst>
            </p:cNvPr>
            <p:cNvSpPr txBox="1">
              <a:spLocks noChangeArrowheads="1"/>
            </p:cNvSpPr>
            <p:nvPr/>
          </p:nvSpPr>
          <p:spPr bwMode="auto">
            <a:xfrm>
              <a:off x="24506237" y="2507443"/>
              <a:ext cx="7385992" cy="319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68250" tIns="168250" rIns="168250" bIns="168250"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400" dirty="0">
                  <a:solidFill>
                    <a:srgbClr val="993366"/>
                  </a:solidFill>
                  <a:latin typeface="+mn-lt"/>
                </a:rPr>
                <a:t>Code</a:t>
              </a:r>
            </a:p>
          </p:txBody>
        </p:sp>
      </p:grpSp>
    </p:spTree>
    <p:extLst>
      <p:ext uri="{BB962C8B-B14F-4D97-AF65-F5344CB8AC3E}">
        <p14:creationId xmlns:p14="http://schemas.microsoft.com/office/powerpoint/2010/main" val="2697404093"/>
      </p:ext>
    </p:extLst>
  </p:cSld>
  <p:clrMapOvr>
    <a:masterClrMapping/>
  </p:clrMapOvr>
  <mc:AlternateContent xmlns:mc="http://schemas.openxmlformats.org/markup-compatibility/2006" xmlns:p14="http://schemas.microsoft.com/office/powerpoint/2010/main">
    <mc:Choice Requires="p14">
      <p:transition spd="slow" p14:dur="2000" advTm="3385"/>
    </mc:Choice>
    <mc:Fallback xmlns="">
      <p:transition spd="slow" advTm="33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Background</a:t>
            </a:r>
            <a:r>
              <a:rPr kumimoji="1" lang="en" altLang="zh-CN" sz="2000" b="1" kern="0" dirty="0">
                <a:solidFill>
                  <a:srgbClr val="000000"/>
                </a:solidFill>
                <a:latin typeface="Calibri" panose="020F0502020204030204" pitchFamily="34" charset="0"/>
                <a:cs typeface="Calibri" panose="020F0502020204030204" pitchFamily="34" charset="0"/>
              </a:rPr>
              <a:t>:</a:t>
            </a:r>
            <a:endParaRPr kumimoji="1" lang="en" altLang="zh-CN" sz="2000" kern="0" dirty="0">
              <a:solidFill>
                <a:srgbClr val="000000"/>
              </a:solidFill>
              <a:latin typeface="Calibri" panose="020F0502020204030204" pitchFamily="34" charset="0"/>
              <a:cs typeface="Calibri" panose="020F0502020204030204" pitchFamily="34" charset="0"/>
            </a:endParaRPr>
          </a:p>
          <a:p>
            <a:pPr marL="257175" lvl="1" indent="0" algn="just">
              <a:spcBef>
                <a:spcPts val="432"/>
              </a:spcBef>
              <a:spcAft>
                <a:spcPts val="400"/>
              </a:spcAft>
              <a:buNone/>
            </a:pPr>
            <a:endParaRPr lang="en-US" altLang="zh-CN" sz="1600" dirty="0"/>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pic>
        <p:nvPicPr>
          <p:cNvPr id="8" name="图片 7" descr="徽标, 图标&#10;&#10;描述已自动生成">
            <a:extLst>
              <a:ext uri="{FF2B5EF4-FFF2-40B4-BE49-F238E27FC236}">
                <a16:creationId xmlns:a16="http://schemas.microsoft.com/office/drawing/2014/main" id="{04277725-203A-41A2-5C71-D7459F1ABA41}"/>
              </a:ext>
            </a:extLst>
          </p:cNvPr>
          <p:cNvPicPr>
            <a:picLocks noChangeAspect="1"/>
          </p:cNvPicPr>
          <p:nvPr/>
        </p:nvPicPr>
        <p:blipFill>
          <a:blip r:embed="rId3"/>
          <a:stretch>
            <a:fillRect/>
          </a:stretch>
        </p:blipFill>
        <p:spPr>
          <a:xfrm>
            <a:off x="4643007" y="2295836"/>
            <a:ext cx="1620000" cy="1296000"/>
          </a:xfrm>
          <a:prstGeom prst="rect">
            <a:avLst/>
          </a:prstGeom>
        </p:spPr>
      </p:pic>
      <p:pic>
        <p:nvPicPr>
          <p:cNvPr id="9" name="图片 8" descr="图片包含 室内, 粉色, 桌子, 刀&#10;&#10;描述已自动生成">
            <a:extLst>
              <a:ext uri="{FF2B5EF4-FFF2-40B4-BE49-F238E27FC236}">
                <a16:creationId xmlns:a16="http://schemas.microsoft.com/office/drawing/2014/main" id="{DEB45432-865F-0D6A-4911-E0DFA91C0FB2}"/>
              </a:ext>
            </a:extLst>
          </p:cNvPr>
          <p:cNvPicPr>
            <a:picLocks noChangeAspect="1"/>
          </p:cNvPicPr>
          <p:nvPr/>
        </p:nvPicPr>
        <p:blipFill>
          <a:blip r:embed="rId4"/>
          <a:stretch>
            <a:fillRect/>
          </a:stretch>
        </p:blipFill>
        <p:spPr>
          <a:xfrm>
            <a:off x="1255677" y="2295836"/>
            <a:ext cx="1620000" cy="1296000"/>
          </a:xfrm>
          <a:prstGeom prst="rect">
            <a:avLst/>
          </a:prstGeom>
        </p:spPr>
      </p:pic>
      <p:pic>
        <p:nvPicPr>
          <p:cNvPr id="10" name="图片 9" descr="图片包含 对, 桌子, 盘子, 食物&#10;&#10;描述已自动生成">
            <a:extLst>
              <a:ext uri="{FF2B5EF4-FFF2-40B4-BE49-F238E27FC236}">
                <a16:creationId xmlns:a16="http://schemas.microsoft.com/office/drawing/2014/main" id="{2F33F500-0102-64C3-8364-515DFE194660}"/>
              </a:ext>
            </a:extLst>
          </p:cNvPr>
          <p:cNvPicPr>
            <a:picLocks noChangeAspect="1"/>
          </p:cNvPicPr>
          <p:nvPr/>
        </p:nvPicPr>
        <p:blipFill>
          <a:blip r:embed="rId5"/>
          <a:stretch>
            <a:fillRect/>
          </a:stretch>
        </p:blipFill>
        <p:spPr>
          <a:xfrm>
            <a:off x="1255677" y="3654463"/>
            <a:ext cx="1620000" cy="1296000"/>
          </a:xfrm>
          <a:prstGeom prst="rect">
            <a:avLst/>
          </a:prstGeom>
        </p:spPr>
      </p:pic>
      <p:pic>
        <p:nvPicPr>
          <p:cNvPr id="11" name="图片 10" descr="图标&#10;&#10;低可信度描述已自动生成">
            <a:extLst>
              <a:ext uri="{FF2B5EF4-FFF2-40B4-BE49-F238E27FC236}">
                <a16:creationId xmlns:a16="http://schemas.microsoft.com/office/drawing/2014/main" id="{6CECB469-9048-21C3-F1AD-296684212FB6}"/>
              </a:ext>
            </a:extLst>
          </p:cNvPr>
          <p:cNvPicPr>
            <a:picLocks noChangeAspect="1"/>
          </p:cNvPicPr>
          <p:nvPr/>
        </p:nvPicPr>
        <p:blipFill>
          <a:blip r:embed="rId6"/>
          <a:stretch>
            <a:fillRect/>
          </a:stretch>
        </p:blipFill>
        <p:spPr>
          <a:xfrm>
            <a:off x="2949342" y="2295836"/>
            <a:ext cx="1620000" cy="1296000"/>
          </a:xfrm>
          <a:prstGeom prst="rect">
            <a:avLst/>
          </a:prstGeom>
        </p:spPr>
      </p:pic>
      <p:pic>
        <p:nvPicPr>
          <p:cNvPr id="12" name="图片 11" descr="图标&#10;&#10;中度可信度描述已自动生成">
            <a:extLst>
              <a:ext uri="{FF2B5EF4-FFF2-40B4-BE49-F238E27FC236}">
                <a16:creationId xmlns:a16="http://schemas.microsoft.com/office/drawing/2014/main" id="{E214363C-A2BF-AD0E-99A6-AA7B8C329031}"/>
              </a:ext>
            </a:extLst>
          </p:cNvPr>
          <p:cNvPicPr>
            <a:picLocks noChangeAspect="1"/>
          </p:cNvPicPr>
          <p:nvPr/>
        </p:nvPicPr>
        <p:blipFill>
          <a:blip r:embed="rId7"/>
          <a:stretch>
            <a:fillRect/>
          </a:stretch>
        </p:blipFill>
        <p:spPr>
          <a:xfrm>
            <a:off x="2949342" y="3654463"/>
            <a:ext cx="1620000" cy="1296000"/>
          </a:xfrm>
          <a:prstGeom prst="rect">
            <a:avLst/>
          </a:prstGeom>
        </p:spPr>
      </p:pic>
      <p:pic>
        <p:nvPicPr>
          <p:cNvPr id="13" name="图片 12" descr="徽标&#10;&#10;描述已自动生成">
            <a:extLst>
              <a:ext uri="{FF2B5EF4-FFF2-40B4-BE49-F238E27FC236}">
                <a16:creationId xmlns:a16="http://schemas.microsoft.com/office/drawing/2014/main" id="{B36F453B-1153-2941-07E2-BBEBC9D0E2A8}"/>
              </a:ext>
            </a:extLst>
          </p:cNvPr>
          <p:cNvPicPr>
            <a:picLocks noChangeAspect="1"/>
          </p:cNvPicPr>
          <p:nvPr/>
        </p:nvPicPr>
        <p:blipFill>
          <a:blip r:embed="rId8"/>
          <a:stretch>
            <a:fillRect/>
          </a:stretch>
        </p:blipFill>
        <p:spPr>
          <a:xfrm>
            <a:off x="4643007" y="3654463"/>
            <a:ext cx="1620000" cy="1296000"/>
          </a:xfrm>
          <a:prstGeom prst="rect">
            <a:avLst/>
          </a:prstGeom>
        </p:spPr>
      </p:pic>
      <p:pic>
        <p:nvPicPr>
          <p:cNvPr id="14" name="图片 13" descr="图标&#10;&#10;描述已自动生成">
            <a:extLst>
              <a:ext uri="{FF2B5EF4-FFF2-40B4-BE49-F238E27FC236}">
                <a16:creationId xmlns:a16="http://schemas.microsoft.com/office/drawing/2014/main" id="{438D829C-1E55-3583-2D61-EBA9A52E9056}"/>
              </a:ext>
            </a:extLst>
          </p:cNvPr>
          <p:cNvPicPr>
            <a:picLocks noChangeAspect="1"/>
          </p:cNvPicPr>
          <p:nvPr/>
        </p:nvPicPr>
        <p:blipFill>
          <a:blip r:embed="rId9"/>
          <a:stretch>
            <a:fillRect/>
          </a:stretch>
        </p:blipFill>
        <p:spPr>
          <a:xfrm>
            <a:off x="6336671" y="2295836"/>
            <a:ext cx="1620000" cy="1296000"/>
          </a:xfrm>
          <a:prstGeom prst="rect">
            <a:avLst/>
          </a:prstGeom>
        </p:spPr>
      </p:pic>
      <p:pic>
        <p:nvPicPr>
          <p:cNvPr id="15" name="图片 14" descr="图片包含 游戏机&#10;&#10;描述已自动生成">
            <a:extLst>
              <a:ext uri="{FF2B5EF4-FFF2-40B4-BE49-F238E27FC236}">
                <a16:creationId xmlns:a16="http://schemas.microsoft.com/office/drawing/2014/main" id="{0964CDC4-4AF1-BD92-337E-61E4584FF066}"/>
              </a:ext>
            </a:extLst>
          </p:cNvPr>
          <p:cNvPicPr>
            <a:picLocks noChangeAspect="1"/>
          </p:cNvPicPr>
          <p:nvPr/>
        </p:nvPicPr>
        <p:blipFill>
          <a:blip r:embed="rId10"/>
          <a:stretch>
            <a:fillRect/>
          </a:stretch>
        </p:blipFill>
        <p:spPr>
          <a:xfrm>
            <a:off x="6336671" y="3654463"/>
            <a:ext cx="1620000" cy="1296000"/>
          </a:xfrm>
          <a:prstGeom prst="rect">
            <a:avLst/>
          </a:prstGeom>
        </p:spPr>
      </p:pic>
      <p:sp>
        <p:nvSpPr>
          <p:cNvPr id="16" name="文本框 15">
            <a:extLst>
              <a:ext uri="{FF2B5EF4-FFF2-40B4-BE49-F238E27FC236}">
                <a16:creationId xmlns:a16="http://schemas.microsoft.com/office/drawing/2014/main" id="{0806F2C2-728B-F131-0C06-67ECBDC97F40}"/>
              </a:ext>
            </a:extLst>
          </p:cNvPr>
          <p:cNvSpPr txBox="1"/>
          <p:nvPr/>
        </p:nvSpPr>
        <p:spPr>
          <a:xfrm>
            <a:off x="1688009" y="4950463"/>
            <a:ext cx="755335" cy="338554"/>
          </a:xfrm>
          <a:prstGeom prst="rect">
            <a:avLst/>
          </a:prstGeom>
          <a:noFill/>
        </p:spPr>
        <p:txBody>
          <a:bodyPr wrap="none" rtlCol="0">
            <a:spAutoFit/>
          </a:bodyPr>
          <a:lstStyle/>
          <a:p>
            <a:pPr algn="ctr"/>
            <a:r>
              <a:rPr kumimoji="1" lang="en-US" altLang="zh-CN" sz="1600" dirty="0"/>
              <a:t>Image</a:t>
            </a:r>
            <a:endParaRPr kumimoji="1" lang="zh-CN" altLang="en-US" sz="1600" dirty="0"/>
          </a:p>
        </p:txBody>
      </p:sp>
      <p:sp>
        <p:nvSpPr>
          <p:cNvPr id="17" name="文本框 16">
            <a:extLst>
              <a:ext uri="{FF2B5EF4-FFF2-40B4-BE49-F238E27FC236}">
                <a16:creationId xmlns:a16="http://schemas.microsoft.com/office/drawing/2014/main" id="{B797FDE7-F371-743C-92BD-447B77A8E8B7}"/>
              </a:ext>
            </a:extLst>
          </p:cNvPr>
          <p:cNvSpPr txBox="1"/>
          <p:nvPr/>
        </p:nvSpPr>
        <p:spPr>
          <a:xfrm>
            <a:off x="3089928" y="4950463"/>
            <a:ext cx="1338828" cy="338554"/>
          </a:xfrm>
          <a:prstGeom prst="rect">
            <a:avLst/>
          </a:prstGeom>
          <a:noFill/>
        </p:spPr>
        <p:txBody>
          <a:bodyPr wrap="none" rtlCol="0">
            <a:spAutoFit/>
          </a:bodyPr>
          <a:lstStyle/>
          <a:p>
            <a:pPr algn="ctr"/>
            <a:r>
              <a:rPr kumimoji="1" lang="en-US" altLang="zh-CN" sz="1600" dirty="0"/>
              <a:t>Ground truth</a:t>
            </a:r>
            <a:endParaRPr kumimoji="1" lang="zh-CN" altLang="en-US" sz="1600" dirty="0"/>
          </a:p>
        </p:txBody>
      </p:sp>
      <p:sp>
        <p:nvSpPr>
          <p:cNvPr id="18" name="文本框 17">
            <a:extLst>
              <a:ext uri="{FF2B5EF4-FFF2-40B4-BE49-F238E27FC236}">
                <a16:creationId xmlns:a16="http://schemas.microsoft.com/office/drawing/2014/main" id="{1A41998C-15DF-FC93-0270-EA77D9FF2B40}"/>
              </a:ext>
            </a:extLst>
          </p:cNvPr>
          <p:cNvSpPr txBox="1"/>
          <p:nvPr/>
        </p:nvSpPr>
        <p:spPr>
          <a:xfrm>
            <a:off x="4855984" y="4950463"/>
            <a:ext cx="1194045" cy="338554"/>
          </a:xfrm>
          <a:prstGeom prst="rect">
            <a:avLst/>
          </a:prstGeom>
          <a:noFill/>
        </p:spPr>
        <p:txBody>
          <a:bodyPr wrap="none" rtlCol="0">
            <a:spAutoFit/>
          </a:bodyPr>
          <a:lstStyle/>
          <a:p>
            <a:pPr algn="ctr"/>
            <a:r>
              <a:rPr kumimoji="1" lang="en-US" altLang="zh-CN" sz="1600" dirty="0"/>
              <a:t>Week label</a:t>
            </a:r>
            <a:endParaRPr kumimoji="1" lang="zh-CN" altLang="en-US" sz="1600" dirty="0"/>
          </a:p>
        </p:txBody>
      </p:sp>
      <p:sp>
        <p:nvSpPr>
          <p:cNvPr id="19" name="文本框 18">
            <a:extLst>
              <a:ext uri="{FF2B5EF4-FFF2-40B4-BE49-F238E27FC236}">
                <a16:creationId xmlns:a16="http://schemas.microsoft.com/office/drawing/2014/main" id="{219E18FF-FFC2-7E9C-2F5C-6D2CF80DE589}"/>
              </a:ext>
            </a:extLst>
          </p:cNvPr>
          <p:cNvSpPr txBox="1"/>
          <p:nvPr/>
        </p:nvSpPr>
        <p:spPr>
          <a:xfrm>
            <a:off x="6543044" y="4950463"/>
            <a:ext cx="1207254" cy="338554"/>
          </a:xfrm>
          <a:prstGeom prst="rect">
            <a:avLst/>
          </a:prstGeom>
          <a:noFill/>
        </p:spPr>
        <p:txBody>
          <a:bodyPr wrap="none" rtlCol="0">
            <a:spAutoFit/>
          </a:bodyPr>
          <a:lstStyle/>
          <a:p>
            <a:pPr algn="ctr"/>
            <a:r>
              <a:rPr kumimoji="1" lang="en-US" altLang="zh-CN" sz="1600" dirty="0"/>
              <a:t>SFDA label</a:t>
            </a:r>
            <a:endParaRPr kumimoji="1" lang="zh-CN" altLang="en-US" sz="1600" dirty="0"/>
          </a:p>
        </p:txBody>
      </p:sp>
      <p:sp>
        <p:nvSpPr>
          <p:cNvPr id="21" name="文本框 20">
            <a:extLst>
              <a:ext uri="{FF2B5EF4-FFF2-40B4-BE49-F238E27FC236}">
                <a16:creationId xmlns:a16="http://schemas.microsoft.com/office/drawing/2014/main" id="{968CD09E-3BB3-2A69-0A59-E700D87A28F5}"/>
              </a:ext>
            </a:extLst>
          </p:cNvPr>
          <p:cNvSpPr txBox="1"/>
          <p:nvPr/>
        </p:nvSpPr>
        <p:spPr>
          <a:xfrm>
            <a:off x="5991960" y="6308192"/>
            <a:ext cx="3380642" cy="306022"/>
          </a:xfrm>
          <a:prstGeom prst="rect">
            <a:avLst/>
          </a:prstGeom>
          <a:noFill/>
        </p:spPr>
        <p:txBody>
          <a:bodyPr wrap="square">
            <a:spAutoFit/>
          </a:bodyPr>
          <a:lstStyle/>
          <a:p>
            <a:r>
              <a:rPr lang="en" altLang="zh-CN" sz="1400" i="1" dirty="0">
                <a:solidFill>
                  <a:srgbClr val="000000"/>
                </a:solidFill>
              </a:rPr>
              <a:t>SFDA: source-free </a:t>
            </a:r>
            <a:r>
              <a:rPr lang="en" altLang="zh-CN" sz="1400" i="1" dirty="0">
                <a:solidFill>
                  <a:srgbClr val="000000"/>
                </a:solidFill>
                <a:latin typeface="Arial" pitchFamily="34" charset="0"/>
                <a:ea typeface="ＭＳ Ｐゴシック" pitchFamily="34" charset="-128"/>
              </a:rPr>
              <a:t>domain adaptation</a:t>
            </a:r>
            <a:endParaRPr lang="zh-CN" altLang="en-US" sz="1400" i="1" dirty="0"/>
          </a:p>
        </p:txBody>
      </p:sp>
    </p:spTree>
    <p:extLst>
      <p:ext uri="{BB962C8B-B14F-4D97-AF65-F5344CB8AC3E}">
        <p14:creationId xmlns:p14="http://schemas.microsoft.com/office/powerpoint/2010/main" val="1913883129"/>
      </p:ext>
    </p:extLst>
  </p:cSld>
  <p:clrMapOvr>
    <a:masterClrMapping/>
  </p:clrMapOvr>
  <mc:AlternateContent xmlns:mc="http://schemas.openxmlformats.org/markup-compatibility/2006" xmlns:p14="http://schemas.microsoft.com/office/powerpoint/2010/main">
    <mc:Choice Requires="p14">
      <p:transition spd="slow" p14:dur="2000" advTm="18733"/>
    </mc:Choice>
    <mc:Fallback xmlns="">
      <p:transition spd="slow" advTm="187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Existing approaches:</a:t>
            </a:r>
            <a:endParaRPr kumimoji="1" lang="en" altLang="zh-CN" sz="2000" kern="0" dirty="0">
              <a:solidFill>
                <a:srgbClr val="000000"/>
              </a:solidFill>
              <a:latin typeface="Calibri" panose="020F0502020204030204" pitchFamily="34" charset="0"/>
              <a:cs typeface="Calibri" panose="020F0502020204030204" pitchFamily="34" charset="0"/>
            </a:endParaRPr>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spTree>
    <p:custDataLst>
      <p:tags r:id="rId1"/>
    </p:custDataLst>
    <p:extLst>
      <p:ext uri="{BB962C8B-B14F-4D97-AF65-F5344CB8AC3E}">
        <p14:creationId xmlns:p14="http://schemas.microsoft.com/office/powerpoint/2010/main" val="101497882"/>
      </p:ext>
    </p:extLst>
  </p:cSld>
  <p:clrMapOvr>
    <a:masterClrMapping/>
  </p:clrMapOvr>
  <mc:AlternateContent xmlns:mc="http://schemas.openxmlformats.org/markup-compatibility/2006" xmlns:p14="http://schemas.microsoft.com/office/powerpoint/2010/main">
    <mc:Choice Requires="p14">
      <p:transition spd="slow" p14:dur="2000" advTm="7640"/>
    </mc:Choice>
    <mc:Fallback xmlns="">
      <p:transition spd="slow" advTm="764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Existing approaches:</a:t>
            </a:r>
            <a:endParaRPr kumimoji="1" lang="en" altLang="zh-CN" sz="2000" kern="0" dirty="0">
              <a:solidFill>
                <a:srgbClr val="000000"/>
              </a:solidFill>
              <a:latin typeface="Calibri" panose="020F0502020204030204" pitchFamily="34" charset="0"/>
              <a:cs typeface="Calibri" panose="020F0502020204030204" pitchFamily="34" charset="0"/>
            </a:endParaRPr>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grpSp>
        <p:nvGrpSpPr>
          <p:cNvPr id="8" name="组合 7">
            <a:extLst>
              <a:ext uri="{FF2B5EF4-FFF2-40B4-BE49-F238E27FC236}">
                <a16:creationId xmlns:a16="http://schemas.microsoft.com/office/drawing/2014/main" id="{096108F3-6E0D-521E-D4F5-A82DB7F04E6E}"/>
              </a:ext>
            </a:extLst>
          </p:cNvPr>
          <p:cNvGrpSpPr/>
          <p:nvPr/>
        </p:nvGrpSpPr>
        <p:grpSpPr>
          <a:xfrm>
            <a:off x="-794263" y="1382176"/>
            <a:ext cx="4774222" cy="2343273"/>
            <a:chOff x="-794263" y="1664563"/>
            <a:chExt cx="4774222" cy="2343273"/>
          </a:xfrm>
        </p:grpSpPr>
        <p:pic>
          <p:nvPicPr>
            <p:cNvPr id="9" name="图片 8" descr="图示&#10;&#10;描述已自动生成">
              <a:extLst>
                <a:ext uri="{FF2B5EF4-FFF2-40B4-BE49-F238E27FC236}">
                  <a16:creationId xmlns:a16="http://schemas.microsoft.com/office/drawing/2014/main" id="{4793E168-10E0-2CAB-BE6B-7AE66D131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 y="1664563"/>
              <a:ext cx="2601886" cy="2064127"/>
            </a:xfrm>
            <a:prstGeom prst="rect">
              <a:avLst/>
            </a:prstGeom>
          </p:spPr>
        </p:pic>
        <p:sp>
          <p:nvSpPr>
            <p:cNvPr id="10" name="文本框 9">
              <a:extLst>
                <a:ext uri="{FF2B5EF4-FFF2-40B4-BE49-F238E27FC236}">
                  <a16:creationId xmlns:a16="http://schemas.microsoft.com/office/drawing/2014/main" id="{DEB34B87-8DFB-FACD-E2EE-2F93A8A72795}"/>
                </a:ext>
              </a:extLst>
            </p:cNvPr>
            <p:cNvSpPr txBox="1"/>
            <p:nvPr/>
          </p:nvSpPr>
          <p:spPr>
            <a:xfrm>
              <a:off x="-794263" y="3700059"/>
              <a:ext cx="4774222" cy="307777"/>
            </a:xfrm>
            <a:prstGeom prst="rect">
              <a:avLst/>
            </a:prstGeom>
            <a:noFill/>
          </p:spPr>
          <p:txBody>
            <a:bodyPr wrap="square">
              <a:spAutoFit/>
            </a:bodyPr>
            <a:lstStyle/>
            <a:p>
              <a:pPr algn="ctr"/>
              <a:r>
                <a:rPr lang="en-US" altLang="zh-CN" sz="1400" dirty="0"/>
                <a:t>Resampling and reweighting strategy</a:t>
              </a:r>
              <a:r>
                <a:rPr lang="zh-CN" altLang="en-US" sz="1400" dirty="0"/>
                <a:t> </a:t>
              </a:r>
              <a:r>
                <a:rPr lang="en-US" altLang="zh-CN" sz="1400" dirty="0"/>
                <a:t>[1] </a:t>
              </a:r>
              <a:endParaRPr lang="zh-CN" altLang="en-US" sz="1400" dirty="0"/>
            </a:p>
          </p:txBody>
        </p:sp>
      </p:grpSp>
      <p:sp>
        <p:nvSpPr>
          <p:cNvPr id="14" name="文本框 13">
            <a:extLst>
              <a:ext uri="{FF2B5EF4-FFF2-40B4-BE49-F238E27FC236}">
                <a16:creationId xmlns:a16="http://schemas.microsoft.com/office/drawing/2014/main" id="{902FD8E5-993A-619B-5490-162208AE8DFF}"/>
              </a:ext>
            </a:extLst>
          </p:cNvPr>
          <p:cNvSpPr txBox="1"/>
          <p:nvPr/>
        </p:nvSpPr>
        <p:spPr>
          <a:xfrm>
            <a:off x="-53788" y="6025147"/>
            <a:ext cx="9251576" cy="338554"/>
          </a:xfrm>
          <a:prstGeom prst="rect">
            <a:avLst/>
          </a:prstGeom>
          <a:noFill/>
        </p:spPr>
        <p:txBody>
          <a:bodyPr wrap="square">
            <a:spAutoFit/>
          </a:bodyPr>
          <a:lstStyle/>
          <a:p>
            <a:r>
              <a:rPr lang="en-US" altLang="zh-CN" sz="800" dirty="0"/>
              <a:t>[1] Guo, X., Chen, Z., Liu, J., Yuan, Y. Non-equivalent images and pixels: Confidence-aware resampling with meta-learning </a:t>
            </a:r>
            <a:r>
              <a:rPr lang="en-US" altLang="zh-CN" sz="800" dirty="0" err="1"/>
              <a:t>mixup</a:t>
            </a:r>
            <a:r>
              <a:rPr lang="en-US" altLang="zh-CN" sz="800" dirty="0"/>
              <a:t> for polyp segmentation. Medical Image Analysis, 78, 102394, (2022).</a:t>
            </a:r>
          </a:p>
          <a:p>
            <a:endParaRPr lang="zh-CN" altLang="en-US" sz="800" dirty="0"/>
          </a:p>
        </p:txBody>
      </p:sp>
    </p:spTree>
    <p:custDataLst>
      <p:tags r:id="rId1"/>
    </p:custDataLst>
    <p:extLst>
      <p:ext uri="{BB962C8B-B14F-4D97-AF65-F5344CB8AC3E}">
        <p14:creationId xmlns:p14="http://schemas.microsoft.com/office/powerpoint/2010/main" val="2788759932"/>
      </p:ext>
    </p:extLst>
  </p:cSld>
  <p:clrMapOvr>
    <a:masterClrMapping/>
  </p:clrMapOvr>
  <mc:AlternateContent xmlns:mc="http://schemas.openxmlformats.org/markup-compatibility/2006" xmlns:p14="http://schemas.microsoft.com/office/powerpoint/2010/main">
    <mc:Choice Requires="p14">
      <p:transition spd="slow" p14:dur="2000" advTm="10406"/>
    </mc:Choice>
    <mc:Fallback xmlns="">
      <p:transition spd="slow" advTm="104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Existing approaches:</a:t>
            </a:r>
            <a:endParaRPr kumimoji="1" lang="en" altLang="zh-CN" sz="2000" kern="0" dirty="0">
              <a:solidFill>
                <a:srgbClr val="000000"/>
              </a:solidFill>
              <a:latin typeface="Calibri" panose="020F0502020204030204" pitchFamily="34" charset="0"/>
              <a:cs typeface="Calibri" panose="020F0502020204030204" pitchFamily="34" charset="0"/>
            </a:endParaRPr>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grpSp>
        <p:nvGrpSpPr>
          <p:cNvPr id="9" name="组合 8">
            <a:extLst>
              <a:ext uri="{FF2B5EF4-FFF2-40B4-BE49-F238E27FC236}">
                <a16:creationId xmlns:a16="http://schemas.microsoft.com/office/drawing/2014/main" id="{3F137C6B-4971-AF72-3E04-E2362F80A541}"/>
              </a:ext>
            </a:extLst>
          </p:cNvPr>
          <p:cNvGrpSpPr/>
          <p:nvPr/>
        </p:nvGrpSpPr>
        <p:grpSpPr>
          <a:xfrm>
            <a:off x="-794263" y="1382176"/>
            <a:ext cx="4774222" cy="2343273"/>
            <a:chOff x="-794263" y="1664563"/>
            <a:chExt cx="4774222" cy="2343273"/>
          </a:xfrm>
        </p:grpSpPr>
        <p:pic>
          <p:nvPicPr>
            <p:cNvPr id="10" name="图片 9" descr="图示&#10;&#10;描述已自动生成">
              <a:extLst>
                <a:ext uri="{FF2B5EF4-FFF2-40B4-BE49-F238E27FC236}">
                  <a16:creationId xmlns:a16="http://schemas.microsoft.com/office/drawing/2014/main" id="{305328F6-0ACF-44B2-9287-4C4A06F8B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 y="1664563"/>
              <a:ext cx="2601886" cy="2064127"/>
            </a:xfrm>
            <a:prstGeom prst="rect">
              <a:avLst/>
            </a:prstGeom>
          </p:spPr>
        </p:pic>
        <p:sp>
          <p:nvSpPr>
            <p:cNvPr id="11" name="文本框 10">
              <a:extLst>
                <a:ext uri="{FF2B5EF4-FFF2-40B4-BE49-F238E27FC236}">
                  <a16:creationId xmlns:a16="http://schemas.microsoft.com/office/drawing/2014/main" id="{D6E3AF57-22C5-A7EC-883D-BC85E06FCAB2}"/>
                </a:ext>
              </a:extLst>
            </p:cNvPr>
            <p:cNvSpPr txBox="1"/>
            <p:nvPr/>
          </p:nvSpPr>
          <p:spPr>
            <a:xfrm>
              <a:off x="-794263" y="3700059"/>
              <a:ext cx="4774222" cy="307777"/>
            </a:xfrm>
            <a:prstGeom prst="rect">
              <a:avLst/>
            </a:prstGeom>
            <a:noFill/>
          </p:spPr>
          <p:txBody>
            <a:bodyPr wrap="square">
              <a:spAutoFit/>
            </a:bodyPr>
            <a:lstStyle/>
            <a:p>
              <a:pPr algn="ctr"/>
              <a:r>
                <a:rPr lang="en-US" altLang="zh-CN" sz="1400" dirty="0"/>
                <a:t>Resampling and reweighting strategy</a:t>
              </a:r>
              <a:r>
                <a:rPr lang="zh-CN" altLang="en-US" sz="1400" dirty="0"/>
                <a:t> </a:t>
              </a:r>
              <a:r>
                <a:rPr lang="en-US" altLang="zh-CN" sz="1400" dirty="0"/>
                <a:t>[1] </a:t>
              </a:r>
              <a:endParaRPr lang="zh-CN" altLang="en-US" sz="1400" dirty="0"/>
            </a:p>
          </p:txBody>
        </p:sp>
      </p:grpSp>
      <p:grpSp>
        <p:nvGrpSpPr>
          <p:cNvPr id="12" name="组合 11">
            <a:extLst>
              <a:ext uri="{FF2B5EF4-FFF2-40B4-BE49-F238E27FC236}">
                <a16:creationId xmlns:a16="http://schemas.microsoft.com/office/drawing/2014/main" id="{7B6CE48D-CEF9-6BE7-FD47-70B233CA7DC4}"/>
              </a:ext>
            </a:extLst>
          </p:cNvPr>
          <p:cNvGrpSpPr/>
          <p:nvPr/>
        </p:nvGrpSpPr>
        <p:grpSpPr>
          <a:xfrm>
            <a:off x="3258249" y="1382176"/>
            <a:ext cx="5779382" cy="2371841"/>
            <a:chOff x="3258249" y="1664563"/>
            <a:chExt cx="5779382" cy="2371841"/>
          </a:xfrm>
        </p:grpSpPr>
        <p:pic>
          <p:nvPicPr>
            <p:cNvPr id="13" name="图片 12" descr="图示&#10;&#10;描述已自动生成">
              <a:extLst>
                <a:ext uri="{FF2B5EF4-FFF2-40B4-BE49-F238E27FC236}">
                  <a16:creationId xmlns:a16="http://schemas.microsoft.com/office/drawing/2014/main" id="{01ACC491-04EC-ED6D-3B62-1703F074F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249" y="1664563"/>
              <a:ext cx="5779382" cy="2064064"/>
            </a:xfrm>
            <a:prstGeom prst="rect">
              <a:avLst/>
            </a:prstGeom>
          </p:spPr>
        </p:pic>
        <p:sp>
          <p:nvSpPr>
            <p:cNvPr id="14" name="文本框 13">
              <a:extLst>
                <a:ext uri="{FF2B5EF4-FFF2-40B4-BE49-F238E27FC236}">
                  <a16:creationId xmlns:a16="http://schemas.microsoft.com/office/drawing/2014/main" id="{6C251562-88A7-19B9-0DBD-D2C8609A5506}"/>
                </a:ext>
              </a:extLst>
            </p:cNvPr>
            <p:cNvSpPr txBox="1"/>
            <p:nvPr/>
          </p:nvSpPr>
          <p:spPr>
            <a:xfrm>
              <a:off x="3760829" y="3728627"/>
              <a:ext cx="4774222" cy="307777"/>
            </a:xfrm>
            <a:prstGeom prst="rect">
              <a:avLst/>
            </a:prstGeom>
            <a:noFill/>
          </p:spPr>
          <p:txBody>
            <a:bodyPr wrap="square">
              <a:spAutoFit/>
            </a:bodyPr>
            <a:lstStyle/>
            <a:p>
              <a:pPr algn="ctr"/>
              <a:r>
                <a:rPr lang="en-US" altLang="zh-CN" sz="1400" dirty="0"/>
                <a:t>Label Correction [2]</a:t>
              </a:r>
              <a:endParaRPr lang="zh-CN" altLang="en-US" sz="1400" dirty="0"/>
            </a:p>
          </p:txBody>
        </p:sp>
      </p:grpSp>
      <p:sp>
        <p:nvSpPr>
          <p:cNvPr id="15" name="文本框 14">
            <a:extLst>
              <a:ext uri="{FF2B5EF4-FFF2-40B4-BE49-F238E27FC236}">
                <a16:creationId xmlns:a16="http://schemas.microsoft.com/office/drawing/2014/main" id="{F02AAE1E-63CE-F7D9-9CEB-1219F6E5AC73}"/>
              </a:ext>
            </a:extLst>
          </p:cNvPr>
          <p:cNvSpPr txBox="1"/>
          <p:nvPr/>
        </p:nvSpPr>
        <p:spPr>
          <a:xfrm>
            <a:off x="-53788" y="6025147"/>
            <a:ext cx="9251576" cy="461665"/>
          </a:xfrm>
          <a:prstGeom prst="rect">
            <a:avLst/>
          </a:prstGeom>
          <a:noFill/>
        </p:spPr>
        <p:txBody>
          <a:bodyPr wrap="square">
            <a:spAutoFit/>
          </a:bodyPr>
          <a:lstStyle/>
          <a:p>
            <a:r>
              <a:rPr lang="en-US" altLang="zh-CN" sz="800" dirty="0"/>
              <a:t>[1] Guo, X., Chen, Z., Liu, J., Yuan, Y. Non-equivalent images and pixels: Confidence-aware resampling with meta-learning </a:t>
            </a:r>
            <a:r>
              <a:rPr lang="en-US" altLang="zh-CN" sz="800" dirty="0" err="1"/>
              <a:t>mixup</a:t>
            </a:r>
            <a:r>
              <a:rPr lang="en-US" altLang="zh-CN" sz="800" dirty="0"/>
              <a:t> for polyp segmentation. Medical Image Analysis, 78, 102394, (2022).</a:t>
            </a:r>
          </a:p>
          <a:p>
            <a:r>
              <a:rPr lang="en-US" altLang="zh-CN" sz="800" dirty="0"/>
              <a:t>[2] Li, S., Gao, Z., He, X.: </a:t>
            </a:r>
            <a:r>
              <a:rPr lang="en-US" altLang="zh-CN" sz="800" dirty="0" err="1"/>
              <a:t>Superpixel</a:t>
            </a:r>
            <a:r>
              <a:rPr lang="en-US" altLang="zh-CN" sz="800" dirty="0"/>
              <a:t>-guided iterative learning from noisy labels for medical image segmentation. In: MICCAI. pp. 525–535. Springer (2021)</a:t>
            </a:r>
          </a:p>
          <a:p>
            <a:endParaRPr lang="zh-CN" altLang="en-US" sz="800" dirty="0"/>
          </a:p>
        </p:txBody>
      </p:sp>
    </p:spTree>
    <p:custDataLst>
      <p:tags r:id="rId1"/>
    </p:custDataLst>
    <p:extLst>
      <p:ext uri="{BB962C8B-B14F-4D97-AF65-F5344CB8AC3E}">
        <p14:creationId xmlns:p14="http://schemas.microsoft.com/office/powerpoint/2010/main" val="643497861"/>
      </p:ext>
    </p:extLst>
  </p:cSld>
  <p:clrMapOvr>
    <a:masterClrMapping/>
  </p:clrMapOvr>
  <mc:AlternateContent xmlns:mc="http://schemas.openxmlformats.org/markup-compatibility/2006" xmlns:p14="http://schemas.microsoft.com/office/powerpoint/2010/main">
    <mc:Choice Requires="p14">
      <p:transition spd="slow" p14:dur="2000" advTm="6758"/>
    </mc:Choice>
    <mc:Fallback xmlns="">
      <p:transition spd="slow" advTm="67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F412F-D58A-5F0F-EE03-653762653BAA}"/>
              </a:ext>
            </a:extLst>
          </p:cNvPr>
          <p:cNvSpPr>
            <a:spLocks noGrp="1"/>
          </p:cNvSpPr>
          <p:nvPr>
            <p:ph type="title"/>
          </p:nvPr>
        </p:nvSpPr>
        <p:spPr/>
        <p:txBody>
          <a:bodyPr/>
          <a:lstStyle/>
          <a:p>
            <a:r>
              <a:rPr kumimoji="1" lang="en-US" altLang="zh-CN" dirty="0"/>
              <a:t>Introduction</a:t>
            </a:r>
            <a:endParaRPr kumimoji="1" lang="zh-CN" altLang="en-US" dirty="0"/>
          </a:p>
        </p:txBody>
      </p:sp>
      <p:sp>
        <p:nvSpPr>
          <p:cNvPr id="3" name="内容占位符 2">
            <a:extLst>
              <a:ext uri="{FF2B5EF4-FFF2-40B4-BE49-F238E27FC236}">
                <a16:creationId xmlns:a16="http://schemas.microsoft.com/office/drawing/2014/main" id="{1DDBA923-E593-6E28-111C-4A8765B63071}"/>
              </a:ext>
            </a:extLst>
          </p:cNvPr>
          <p:cNvSpPr txBox="1">
            <a:spLocks/>
          </p:cNvSpPr>
          <p:nvPr/>
        </p:nvSpPr>
        <p:spPr>
          <a:xfrm>
            <a:off x="274320" y="1005843"/>
            <a:ext cx="886968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Existing approaches:</a:t>
            </a:r>
            <a:endParaRPr kumimoji="1" lang="en" altLang="zh-CN" sz="2000" kern="0" dirty="0">
              <a:solidFill>
                <a:srgbClr val="000000"/>
              </a:solidFill>
              <a:latin typeface="Calibri" panose="020F0502020204030204" pitchFamily="34" charset="0"/>
              <a:cs typeface="Calibri" panose="020F0502020204030204" pitchFamily="34" charset="0"/>
            </a:endParaRPr>
          </a:p>
        </p:txBody>
      </p:sp>
      <p:sp>
        <p:nvSpPr>
          <p:cNvPr id="4" name="页脚占位符 4">
            <a:extLst>
              <a:ext uri="{FF2B5EF4-FFF2-40B4-BE49-F238E27FC236}">
                <a16:creationId xmlns:a16="http://schemas.microsoft.com/office/drawing/2014/main" id="{0B3468A9-1049-4827-5993-99943A681E81}"/>
              </a:ext>
            </a:extLst>
          </p:cNvPr>
          <p:cNvSpPr>
            <a:spLocks noGrp="1"/>
          </p:cNvSpPr>
          <p:nvPr>
            <p:ph type="ftr" sz="quarter" idx="3"/>
          </p:nvPr>
        </p:nvSpPr>
        <p:spPr>
          <a:xfrm>
            <a:off x="-399190" y="6545630"/>
            <a:ext cx="3086100" cy="365125"/>
          </a:xfrm>
        </p:spPr>
        <p:txBody>
          <a:bodyPr/>
          <a:lstStyle/>
          <a:p>
            <a:r>
              <a:rPr lang="en" sz="1600" dirty="0">
                <a:solidFill>
                  <a:schemeClr val="bg1"/>
                </a:solidFill>
              </a:rPr>
              <a:t>Introduction</a:t>
            </a:r>
          </a:p>
        </p:txBody>
      </p:sp>
      <p:grpSp>
        <p:nvGrpSpPr>
          <p:cNvPr id="34" name="组合 33">
            <a:extLst>
              <a:ext uri="{FF2B5EF4-FFF2-40B4-BE49-F238E27FC236}">
                <a16:creationId xmlns:a16="http://schemas.microsoft.com/office/drawing/2014/main" id="{4B6FDDA8-354A-8724-4954-45CC60DFC511}"/>
              </a:ext>
            </a:extLst>
          </p:cNvPr>
          <p:cNvGrpSpPr/>
          <p:nvPr/>
        </p:nvGrpSpPr>
        <p:grpSpPr>
          <a:xfrm>
            <a:off x="-794263" y="1382176"/>
            <a:ext cx="4774222" cy="2343273"/>
            <a:chOff x="-794263" y="1664563"/>
            <a:chExt cx="4774222" cy="2343273"/>
          </a:xfrm>
        </p:grpSpPr>
        <p:pic>
          <p:nvPicPr>
            <p:cNvPr id="6" name="图片 5" descr="图示&#10;&#10;描述已自动生成">
              <a:extLst>
                <a:ext uri="{FF2B5EF4-FFF2-40B4-BE49-F238E27FC236}">
                  <a16:creationId xmlns:a16="http://schemas.microsoft.com/office/drawing/2014/main" id="{1BF357FD-01D7-0D0E-1C37-F86C6A41E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 y="1664563"/>
              <a:ext cx="2601886" cy="2064127"/>
            </a:xfrm>
            <a:prstGeom prst="rect">
              <a:avLst/>
            </a:prstGeom>
          </p:spPr>
        </p:pic>
        <p:sp>
          <p:nvSpPr>
            <p:cNvPr id="30" name="文本框 29">
              <a:extLst>
                <a:ext uri="{FF2B5EF4-FFF2-40B4-BE49-F238E27FC236}">
                  <a16:creationId xmlns:a16="http://schemas.microsoft.com/office/drawing/2014/main" id="{BF5CAB4D-D78D-D428-AEF4-31CF636A216D}"/>
                </a:ext>
              </a:extLst>
            </p:cNvPr>
            <p:cNvSpPr txBox="1"/>
            <p:nvPr/>
          </p:nvSpPr>
          <p:spPr>
            <a:xfrm>
              <a:off x="-794263" y="3700059"/>
              <a:ext cx="4774222" cy="307777"/>
            </a:xfrm>
            <a:prstGeom prst="rect">
              <a:avLst/>
            </a:prstGeom>
            <a:noFill/>
          </p:spPr>
          <p:txBody>
            <a:bodyPr wrap="square">
              <a:spAutoFit/>
            </a:bodyPr>
            <a:lstStyle/>
            <a:p>
              <a:pPr algn="ctr"/>
              <a:r>
                <a:rPr lang="en-US" altLang="zh-CN" sz="1400" dirty="0"/>
                <a:t>Resampling and reweighting strategy</a:t>
              </a:r>
              <a:r>
                <a:rPr lang="zh-CN" altLang="en-US" sz="1400" dirty="0"/>
                <a:t> </a:t>
              </a:r>
              <a:r>
                <a:rPr lang="en-US" altLang="zh-CN" sz="1400" dirty="0"/>
                <a:t>[1] </a:t>
              </a:r>
              <a:endParaRPr lang="zh-CN" altLang="en-US" sz="1400" dirty="0"/>
            </a:p>
          </p:txBody>
        </p:sp>
      </p:grpSp>
      <p:grpSp>
        <p:nvGrpSpPr>
          <p:cNvPr id="35" name="组合 34">
            <a:extLst>
              <a:ext uri="{FF2B5EF4-FFF2-40B4-BE49-F238E27FC236}">
                <a16:creationId xmlns:a16="http://schemas.microsoft.com/office/drawing/2014/main" id="{B0891EC2-F074-86A7-0847-B1D55996A0FA}"/>
              </a:ext>
            </a:extLst>
          </p:cNvPr>
          <p:cNvGrpSpPr/>
          <p:nvPr/>
        </p:nvGrpSpPr>
        <p:grpSpPr>
          <a:xfrm>
            <a:off x="3258249" y="1382176"/>
            <a:ext cx="5779382" cy="2371841"/>
            <a:chOff x="3258249" y="1664563"/>
            <a:chExt cx="5779382" cy="2371841"/>
          </a:xfrm>
        </p:grpSpPr>
        <p:pic>
          <p:nvPicPr>
            <p:cNvPr id="22" name="图片 21" descr="图示&#10;&#10;描述已自动生成">
              <a:extLst>
                <a:ext uri="{FF2B5EF4-FFF2-40B4-BE49-F238E27FC236}">
                  <a16:creationId xmlns:a16="http://schemas.microsoft.com/office/drawing/2014/main" id="{70AC217A-DC3F-74F5-39D2-EF4F216A7A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249" y="1664563"/>
              <a:ext cx="5779382" cy="2064064"/>
            </a:xfrm>
            <a:prstGeom prst="rect">
              <a:avLst/>
            </a:prstGeom>
          </p:spPr>
        </p:pic>
        <p:sp>
          <p:nvSpPr>
            <p:cNvPr id="31" name="文本框 30">
              <a:extLst>
                <a:ext uri="{FF2B5EF4-FFF2-40B4-BE49-F238E27FC236}">
                  <a16:creationId xmlns:a16="http://schemas.microsoft.com/office/drawing/2014/main" id="{E4EA7F96-D8E5-C0E1-24D6-5BEC66D329BF}"/>
                </a:ext>
              </a:extLst>
            </p:cNvPr>
            <p:cNvSpPr txBox="1"/>
            <p:nvPr/>
          </p:nvSpPr>
          <p:spPr>
            <a:xfrm>
              <a:off x="3760829" y="3728627"/>
              <a:ext cx="4774222" cy="307777"/>
            </a:xfrm>
            <a:prstGeom prst="rect">
              <a:avLst/>
            </a:prstGeom>
            <a:noFill/>
          </p:spPr>
          <p:txBody>
            <a:bodyPr wrap="square">
              <a:spAutoFit/>
            </a:bodyPr>
            <a:lstStyle/>
            <a:p>
              <a:pPr algn="ctr"/>
              <a:r>
                <a:rPr lang="en-US" altLang="zh-CN" sz="1400" dirty="0"/>
                <a:t>Label Correction [2]</a:t>
              </a:r>
              <a:endParaRPr lang="zh-CN" altLang="en-US" sz="1400" dirty="0"/>
            </a:p>
          </p:txBody>
        </p:sp>
      </p:grpSp>
      <p:grpSp>
        <p:nvGrpSpPr>
          <p:cNvPr id="37" name="组合 36">
            <a:extLst>
              <a:ext uri="{FF2B5EF4-FFF2-40B4-BE49-F238E27FC236}">
                <a16:creationId xmlns:a16="http://schemas.microsoft.com/office/drawing/2014/main" id="{276E69A3-5267-34E7-5417-119A02D16B0B}"/>
              </a:ext>
            </a:extLst>
          </p:cNvPr>
          <p:cNvGrpSpPr/>
          <p:nvPr/>
        </p:nvGrpSpPr>
        <p:grpSpPr>
          <a:xfrm>
            <a:off x="-743807" y="3861490"/>
            <a:ext cx="4774222" cy="2103722"/>
            <a:chOff x="-743807" y="4291794"/>
            <a:chExt cx="4774222" cy="2103722"/>
          </a:xfrm>
        </p:grpSpPr>
        <p:pic>
          <p:nvPicPr>
            <p:cNvPr id="28" name="图片 27" descr="图示&#10;&#10;描述已自动生成">
              <a:extLst>
                <a:ext uri="{FF2B5EF4-FFF2-40B4-BE49-F238E27FC236}">
                  <a16:creationId xmlns:a16="http://schemas.microsoft.com/office/drawing/2014/main" id="{2D883127-BAAE-F78D-5C46-798F6348F0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4" y="4291794"/>
              <a:ext cx="3262501" cy="1764000"/>
            </a:xfrm>
            <a:prstGeom prst="rect">
              <a:avLst/>
            </a:prstGeom>
          </p:spPr>
        </p:pic>
        <p:sp>
          <p:nvSpPr>
            <p:cNvPr id="32" name="文本框 31">
              <a:extLst>
                <a:ext uri="{FF2B5EF4-FFF2-40B4-BE49-F238E27FC236}">
                  <a16:creationId xmlns:a16="http://schemas.microsoft.com/office/drawing/2014/main" id="{687E3699-CC80-D31D-6727-E5E78E10F972}"/>
                </a:ext>
              </a:extLst>
            </p:cNvPr>
            <p:cNvSpPr txBox="1"/>
            <p:nvPr/>
          </p:nvSpPr>
          <p:spPr>
            <a:xfrm>
              <a:off x="-743807" y="6087739"/>
              <a:ext cx="4774222" cy="307777"/>
            </a:xfrm>
            <a:prstGeom prst="rect">
              <a:avLst/>
            </a:prstGeom>
            <a:noFill/>
          </p:spPr>
          <p:txBody>
            <a:bodyPr wrap="square">
              <a:spAutoFit/>
            </a:bodyPr>
            <a:lstStyle/>
            <a:p>
              <a:pPr algn="ctr"/>
              <a:r>
                <a:rPr lang="en-US" altLang="zh-CN" sz="1400" dirty="0"/>
                <a:t>Loss correction w/ confusion matrix [3]</a:t>
              </a:r>
              <a:endParaRPr lang="zh-CN" altLang="en-US" sz="1400" dirty="0"/>
            </a:p>
          </p:txBody>
        </p:sp>
      </p:grpSp>
      <p:grpSp>
        <p:nvGrpSpPr>
          <p:cNvPr id="36" name="组合 35">
            <a:extLst>
              <a:ext uri="{FF2B5EF4-FFF2-40B4-BE49-F238E27FC236}">
                <a16:creationId xmlns:a16="http://schemas.microsoft.com/office/drawing/2014/main" id="{56BDFA67-CF7F-9F87-A472-9F41F4262747}"/>
              </a:ext>
            </a:extLst>
          </p:cNvPr>
          <p:cNvGrpSpPr/>
          <p:nvPr/>
        </p:nvGrpSpPr>
        <p:grpSpPr>
          <a:xfrm>
            <a:off x="3320334" y="3861490"/>
            <a:ext cx="5806081" cy="2099947"/>
            <a:chOff x="3320334" y="4291794"/>
            <a:chExt cx="5806081" cy="2099947"/>
          </a:xfrm>
        </p:grpSpPr>
        <p:pic>
          <p:nvPicPr>
            <p:cNvPr id="23" name="图片 22" descr="图片包含 多边形&#10;&#10;描述已自动生成">
              <a:extLst>
                <a:ext uri="{FF2B5EF4-FFF2-40B4-BE49-F238E27FC236}">
                  <a16:creationId xmlns:a16="http://schemas.microsoft.com/office/drawing/2014/main" id="{25A2F7F8-2616-34D6-9595-6952D31D5A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0334" y="4291794"/>
              <a:ext cx="5806081" cy="1764000"/>
            </a:xfrm>
            <a:prstGeom prst="rect">
              <a:avLst/>
            </a:prstGeom>
          </p:spPr>
        </p:pic>
        <p:sp>
          <p:nvSpPr>
            <p:cNvPr id="33" name="文本框 32">
              <a:extLst>
                <a:ext uri="{FF2B5EF4-FFF2-40B4-BE49-F238E27FC236}">
                  <a16:creationId xmlns:a16="http://schemas.microsoft.com/office/drawing/2014/main" id="{7A0EC407-76B4-0020-F636-24FDD16963E3}"/>
                </a:ext>
              </a:extLst>
            </p:cNvPr>
            <p:cNvSpPr txBox="1"/>
            <p:nvPr/>
          </p:nvSpPr>
          <p:spPr>
            <a:xfrm>
              <a:off x="3836263" y="6083964"/>
              <a:ext cx="4774222" cy="307777"/>
            </a:xfrm>
            <a:prstGeom prst="rect">
              <a:avLst/>
            </a:prstGeom>
            <a:noFill/>
          </p:spPr>
          <p:txBody>
            <a:bodyPr wrap="square">
              <a:spAutoFit/>
            </a:bodyPr>
            <a:lstStyle/>
            <a:p>
              <a:pPr algn="ctr"/>
              <a:r>
                <a:rPr lang="en-US" altLang="zh-CN" sz="1400" dirty="0"/>
                <a:t>Loss correction w/ noise transition matrix (NTM) [4]</a:t>
              </a:r>
              <a:endParaRPr lang="zh-CN" altLang="en-US" sz="1400" dirty="0"/>
            </a:p>
          </p:txBody>
        </p:sp>
      </p:grpSp>
      <p:sp>
        <p:nvSpPr>
          <p:cNvPr id="9" name="文本框 8">
            <a:extLst>
              <a:ext uri="{FF2B5EF4-FFF2-40B4-BE49-F238E27FC236}">
                <a16:creationId xmlns:a16="http://schemas.microsoft.com/office/drawing/2014/main" id="{558312F4-0328-93ED-79D3-E5B5C334C95F}"/>
              </a:ext>
            </a:extLst>
          </p:cNvPr>
          <p:cNvSpPr txBox="1"/>
          <p:nvPr/>
        </p:nvSpPr>
        <p:spPr>
          <a:xfrm>
            <a:off x="-53788" y="6025147"/>
            <a:ext cx="9251576" cy="707886"/>
          </a:xfrm>
          <a:prstGeom prst="rect">
            <a:avLst/>
          </a:prstGeom>
          <a:noFill/>
        </p:spPr>
        <p:txBody>
          <a:bodyPr wrap="square">
            <a:spAutoFit/>
          </a:bodyPr>
          <a:lstStyle/>
          <a:p>
            <a:r>
              <a:rPr lang="en-US" altLang="zh-CN" sz="800" dirty="0"/>
              <a:t>[1] Guo, X., Chen, Z., Liu, J., Yuan, Y. Non-equivalent images and pixels: Confidence-aware resampling with meta-learning </a:t>
            </a:r>
            <a:r>
              <a:rPr lang="en-US" altLang="zh-CN" sz="800" dirty="0" err="1"/>
              <a:t>mixup</a:t>
            </a:r>
            <a:r>
              <a:rPr lang="en-US" altLang="zh-CN" sz="800" dirty="0"/>
              <a:t> for polyp segmentation. Medical Image Analysis, 78, 102394, (2022).</a:t>
            </a:r>
          </a:p>
          <a:p>
            <a:r>
              <a:rPr lang="en-US" altLang="zh-CN" sz="800" dirty="0"/>
              <a:t>[2] Li, S., Gao, Z., He, X.: </a:t>
            </a:r>
            <a:r>
              <a:rPr lang="en-US" altLang="zh-CN" sz="800" dirty="0" err="1"/>
              <a:t>Superpixel</a:t>
            </a:r>
            <a:r>
              <a:rPr lang="en-US" altLang="zh-CN" sz="800" dirty="0"/>
              <a:t>-guided iterative learning from noisy labels for medical image segmentation. In: MICCAI. pp. 525–535. Springer (2021)</a:t>
            </a:r>
          </a:p>
          <a:p>
            <a:r>
              <a:rPr lang="en-US" altLang="zh-CN" sz="800" dirty="0"/>
              <a:t>[3] Zhang, L., </a:t>
            </a:r>
            <a:r>
              <a:rPr lang="en-US" altLang="zh-CN" sz="800" dirty="0" err="1"/>
              <a:t>Tanno</a:t>
            </a:r>
            <a:r>
              <a:rPr lang="en-US" altLang="zh-CN" sz="800" dirty="0"/>
              <a:t>, et al., Alexander, D.: Disentangling human error from ground truth in segmentation of medical images. </a:t>
            </a:r>
            <a:r>
              <a:rPr lang="en-US" altLang="zh-CN" sz="800" dirty="0" err="1"/>
              <a:t>NeurIPS</a:t>
            </a:r>
            <a:r>
              <a:rPr lang="en-US" altLang="zh-CN" sz="800" dirty="0"/>
              <a:t> 33, 15750–15762 (2020)</a:t>
            </a:r>
          </a:p>
          <a:p>
            <a:r>
              <a:rPr lang="en-US" altLang="zh-CN" sz="800" dirty="0"/>
              <a:t>[4] Guo, X., Liu, J., Liu, T., Yuan, Y.: </a:t>
            </a:r>
            <a:r>
              <a:rPr lang="en-US" altLang="zh-CN" sz="800" dirty="0" err="1"/>
              <a:t>Simt</a:t>
            </a:r>
            <a:r>
              <a:rPr lang="en-US" altLang="zh-CN" sz="800" dirty="0"/>
              <a:t>: Handling open-set noise for domain adaptive semantic segmentation. In: CVPR (2022)</a:t>
            </a:r>
          </a:p>
          <a:p>
            <a:endParaRPr lang="zh-CN" altLang="en-US" sz="800" dirty="0"/>
          </a:p>
        </p:txBody>
      </p:sp>
    </p:spTree>
    <p:custDataLst>
      <p:tags r:id="rId1"/>
    </p:custDataLst>
    <p:extLst>
      <p:ext uri="{BB962C8B-B14F-4D97-AF65-F5344CB8AC3E}">
        <p14:creationId xmlns:p14="http://schemas.microsoft.com/office/powerpoint/2010/main" val="617763518"/>
      </p:ext>
    </p:extLst>
  </p:cSld>
  <p:clrMapOvr>
    <a:masterClrMapping/>
  </p:clrMapOvr>
  <mc:AlternateContent xmlns:mc="http://schemas.openxmlformats.org/markup-compatibility/2006" xmlns:p14="http://schemas.microsoft.com/office/powerpoint/2010/main">
    <mc:Choice Requires="p14">
      <p:transition spd="slow" p14:dur="2000" advTm="13246"/>
    </mc:Choice>
    <mc:Fallback xmlns="">
      <p:transition spd="slow" advTm="132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6"/>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830723820"/>
      </p:ext>
    </p:extLst>
  </p:cSld>
  <p:clrMapOvr>
    <a:masterClrMapping/>
  </p:clrMapOvr>
  <mc:AlternateContent xmlns:mc="http://schemas.openxmlformats.org/markup-compatibility/2006" xmlns:p14="http://schemas.microsoft.com/office/powerpoint/2010/main">
    <mc:Choice Requires="p14">
      <p:transition spd="slow" p14:dur="2000" advTm="16966"/>
    </mc:Choice>
    <mc:Fallback xmlns="">
      <p:transition spd="slow" advTm="1696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A5E4031-ABF1-8F3D-5D19-5FC83CAF4A22}"/>
              </a:ext>
            </a:extLst>
          </p:cNvPr>
          <p:cNvSpPr>
            <a:spLocks noGrp="1"/>
          </p:cNvSpPr>
          <p:nvPr>
            <p:ph type="title"/>
          </p:nvPr>
        </p:nvSpPr>
        <p:spPr>
          <a:xfrm>
            <a:off x="1" y="-42864"/>
            <a:ext cx="7378700" cy="838200"/>
          </a:xfrm>
          <a:prstGeom prst="rect">
            <a:avLst/>
          </a:prstGeom>
        </p:spPr>
        <p:txBody>
          <a:bodyPr/>
          <a:lstStyle/>
          <a:p>
            <a:r>
              <a:rPr kumimoji="1" lang="en-US" altLang="zh-CN" dirty="0"/>
              <a:t>Motivation</a:t>
            </a:r>
          </a:p>
        </p:txBody>
      </p:sp>
      <p:sp>
        <p:nvSpPr>
          <p:cNvPr id="5" name="内容占位符 2">
            <a:extLst>
              <a:ext uri="{FF2B5EF4-FFF2-40B4-BE49-F238E27FC236}">
                <a16:creationId xmlns:a16="http://schemas.microsoft.com/office/drawing/2014/main" id="{FF40F0A9-6444-E48A-BC39-656D8F45384C}"/>
              </a:ext>
            </a:extLst>
          </p:cNvPr>
          <p:cNvSpPr txBox="1">
            <a:spLocks/>
          </p:cNvSpPr>
          <p:nvPr/>
        </p:nvSpPr>
        <p:spPr>
          <a:xfrm>
            <a:off x="274320" y="1005843"/>
            <a:ext cx="7378700" cy="1384660"/>
          </a:xfrm>
          <a:prstGeom prst="rect">
            <a:avLst/>
          </a:prstGeom>
        </p:spPr>
        <p:txBody>
          <a:bodyPr/>
          <a:lstStyle>
            <a:lvl1pPr marL="192881" indent="-192881" algn="l" rtl="0" eaLnBrk="0" fontAlgn="base" hangingPunct="0">
              <a:spcBef>
                <a:spcPct val="20000"/>
              </a:spcBef>
              <a:spcAft>
                <a:spcPct val="0"/>
              </a:spcAft>
              <a:buChar char="•"/>
              <a:defRPr sz="1800">
                <a:solidFill>
                  <a:schemeClr val="tx1"/>
                </a:solidFill>
                <a:latin typeface="+mn-lt"/>
                <a:ea typeface="ＭＳ Ｐゴシック" pitchFamily="-65" charset="-128"/>
                <a:cs typeface="ＭＳ Ｐゴシック" pitchFamily="-65" charset="-128"/>
              </a:defRPr>
            </a:lvl1pPr>
            <a:lvl2pPr marL="417910" indent="-160735" algn="l" rtl="0" eaLnBrk="0" fontAlgn="base" hangingPunct="0">
              <a:spcBef>
                <a:spcPct val="20000"/>
              </a:spcBef>
              <a:spcAft>
                <a:spcPct val="0"/>
              </a:spcAft>
              <a:buChar char="–"/>
              <a:defRPr sz="1575">
                <a:solidFill>
                  <a:schemeClr val="tx1"/>
                </a:solidFill>
                <a:latin typeface="+mn-lt"/>
                <a:ea typeface="ＭＳ Ｐゴシック" pitchFamily="-65" charset="-128"/>
              </a:defRPr>
            </a:lvl2pPr>
            <a:lvl3pPr marL="642938" indent="-128588" algn="l" rtl="0" eaLnBrk="0" fontAlgn="base" hangingPunct="0">
              <a:spcBef>
                <a:spcPct val="20000"/>
              </a:spcBef>
              <a:spcAft>
                <a:spcPct val="0"/>
              </a:spcAft>
              <a:buChar char="•"/>
              <a:defRPr sz="1350">
                <a:solidFill>
                  <a:schemeClr val="tx1"/>
                </a:solidFill>
                <a:latin typeface="+mn-lt"/>
                <a:ea typeface="ＭＳ Ｐゴシック" pitchFamily="-65" charset="-128"/>
              </a:defRPr>
            </a:lvl3pPr>
            <a:lvl4pPr marL="900113"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4pPr>
            <a:lvl5pPr marL="1157288" indent="-128588" algn="l" rtl="0" eaLnBrk="0" fontAlgn="base" hangingPunct="0">
              <a:spcBef>
                <a:spcPct val="20000"/>
              </a:spcBef>
              <a:spcAft>
                <a:spcPct val="0"/>
              </a:spcAft>
              <a:buChar char="»"/>
              <a:defRPr sz="1125">
                <a:solidFill>
                  <a:schemeClr val="tx1"/>
                </a:solidFill>
                <a:latin typeface="+mn-lt"/>
                <a:ea typeface="ＭＳ Ｐゴシック" pitchFamily="-65" charset="-128"/>
              </a:defRPr>
            </a:lvl5pPr>
            <a:lvl6pPr marL="1414463" indent="-128588" algn="l" rtl="0" fontAlgn="base">
              <a:spcBef>
                <a:spcPct val="20000"/>
              </a:spcBef>
              <a:spcAft>
                <a:spcPct val="0"/>
              </a:spcAft>
              <a:buChar char="»"/>
              <a:defRPr sz="1125">
                <a:solidFill>
                  <a:schemeClr val="tx1"/>
                </a:solidFill>
                <a:latin typeface="+mn-lt"/>
              </a:defRPr>
            </a:lvl6pPr>
            <a:lvl7pPr marL="1671638" indent="-128588" algn="l" rtl="0" fontAlgn="base">
              <a:spcBef>
                <a:spcPct val="20000"/>
              </a:spcBef>
              <a:spcAft>
                <a:spcPct val="0"/>
              </a:spcAft>
              <a:buChar char="»"/>
              <a:defRPr sz="1125">
                <a:solidFill>
                  <a:schemeClr val="tx1"/>
                </a:solidFill>
                <a:latin typeface="+mn-lt"/>
              </a:defRPr>
            </a:lvl7pPr>
            <a:lvl8pPr marL="1928813" indent="-128588" algn="l" rtl="0" fontAlgn="base">
              <a:spcBef>
                <a:spcPct val="20000"/>
              </a:spcBef>
              <a:spcAft>
                <a:spcPct val="0"/>
              </a:spcAft>
              <a:buChar char="»"/>
              <a:defRPr sz="1125">
                <a:solidFill>
                  <a:schemeClr val="tx1"/>
                </a:solidFill>
                <a:latin typeface="+mn-lt"/>
              </a:defRPr>
            </a:lvl8pPr>
            <a:lvl9pPr marL="2185988" indent="-128588" algn="l" rtl="0" fontAlgn="base">
              <a:spcBef>
                <a:spcPct val="20000"/>
              </a:spcBef>
              <a:spcAft>
                <a:spcPct val="0"/>
              </a:spcAft>
              <a:buChar char="»"/>
              <a:defRPr sz="1125">
                <a:solidFill>
                  <a:schemeClr val="tx1"/>
                </a:solidFill>
                <a:latin typeface="+mn-lt"/>
              </a:defRPr>
            </a:lvl9pPr>
          </a:lstStyle>
          <a:p>
            <a:pPr marL="192881" lvl="1" indent="-192881" algn="just">
              <a:spcBef>
                <a:spcPts val="432"/>
              </a:spcBef>
              <a:spcAft>
                <a:spcPts val="400"/>
              </a:spcAft>
              <a:buFontTx/>
              <a:buChar char="•"/>
            </a:pPr>
            <a:r>
              <a:rPr kumimoji="1" lang="en-US" altLang="zh-CN" sz="2000" b="1" kern="0" dirty="0">
                <a:solidFill>
                  <a:srgbClr val="000000"/>
                </a:solidFill>
                <a:latin typeface="Calibri" panose="020F0502020204030204" pitchFamily="34" charset="0"/>
                <a:cs typeface="Calibri" panose="020F0502020204030204" pitchFamily="34" charset="0"/>
              </a:rPr>
              <a:t>Motivation</a:t>
            </a:r>
            <a:endParaRPr kumimoji="1" lang="en" altLang="zh-CN" sz="2000" kern="0" dirty="0">
              <a:solidFill>
                <a:srgbClr val="000000"/>
              </a:solidFill>
              <a:latin typeface="Calibri" panose="020F0502020204030204" pitchFamily="34" charset="0"/>
              <a:cs typeface="Calibri" panose="020F0502020204030204" pitchFamily="34" charset="0"/>
            </a:endParaRPr>
          </a:p>
          <a:p>
            <a:pPr marL="542925" lvl="1" indent="-285750" algn="just">
              <a:spcBef>
                <a:spcPts val="432"/>
              </a:spcBef>
              <a:spcAft>
                <a:spcPts val="400"/>
              </a:spcAft>
              <a:buFont typeface="Arial" panose="020B0604020202020204" pitchFamily="34" charset="0"/>
              <a:buChar char="•"/>
            </a:pPr>
            <a:r>
              <a:rPr lang="en-US" altLang="zh-CN" sz="1600" dirty="0"/>
              <a:t>The pair-wise manner reduces label noise rate</a:t>
            </a:r>
          </a:p>
        </p:txBody>
      </p:sp>
      <p:grpSp>
        <p:nvGrpSpPr>
          <p:cNvPr id="6" name="组合 5">
            <a:extLst>
              <a:ext uri="{FF2B5EF4-FFF2-40B4-BE49-F238E27FC236}">
                <a16:creationId xmlns:a16="http://schemas.microsoft.com/office/drawing/2014/main" id="{F7E639CA-1F63-C9D4-FF72-95D0D3E43C87}"/>
              </a:ext>
            </a:extLst>
          </p:cNvPr>
          <p:cNvGrpSpPr>
            <a:grpSpLocks noChangeAspect="1"/>
          </p:cNvGrpSpPr>
          <p:nvPr/>
        </p:nvGrpSpPr>
        <p:grpSpPr>
          <a:xfrm>
            <a:off x="4260525" y="4866583"/>
            <a:ext cx="445137" cy="445137"/>
            <a:chOff x="4402173" y="4722780"/>
            <a:chExt cx="349784" cy="346587"/>
          </a:xfrm>
        </p:grpSpPr>
        <p:sp>
          <p:nvSpPr>
            <p:cNvPr id="7" name="矩形 6">
              <a:extLst>
                <a:ext uri="{FF2B5EF4-FFF2-40B4-BE49-F238E27FC236}">
                  <a16:creationId xmlns:a16="http://schemas.microsoft.com/office/drawing/2014/main" id="{82BAD96E-252A-C0B2-1381-4005D1744ADC}"/>
                </a:ext>
              </a:extLst>
            </p:cNvPr>
            <p:cNvSpPr>
              <a:spLocks noChangeAspect="1"/>
            </p:cNvSpPr>
            <p:nvPr/>
          </p:nvSpPr>
          <p:spPr>
            <a:xfrm>
              <a:off x="4576142" y="4722780"/>
              <a:ext cx="175815" cy="173942"/>
            </a:xfrm>
            <a:prstGeom prst="rect">
              <a:avLst/>
            </a:prstGeom>
            <a:solidFill>
              <a:srgbClr val="B0D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DE39460F-8ECC-9C4E-B919-94578F4E182F}"/>
                </a:ext>
              </a:extLst>
            </p:cNvPr>
            <p:cNvSpPr>
              <a:spLocks noChangeAspect="1"/>
            </p:cNvSpPr>
            <p:nvPr/>
          </p:nvSpPr>
          <p:spPr>
            <a:xfrm>
              <a:off x="4402173" y="4722780"/>
              <a:ext cx="175815" cy="173942"/>
            </a:xfrm>
            <a:prstGeom prst="rect">
              <a:avLst/>
            </a:prstGeom>
            <a:solidFill>
              <a:srgbClr val="50A866"/>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73C8A9D5-D6A5-50E2-FCC4-5487D9F8CB78}"/>
                </a:ext>
              </a:extLst>
            </p:cNvPr>
            <p:cNvSpPr>
              <a:spLocks noChangeAspect="1"/>
            </p:cNvSpPr>
            <p:nvPr/>
          </p:nvSpPr>
          <p:spPr>
            <a:xfrm>
              <a:off x="4402173" y="4895425"/>
              <a:ext cx="175815" cy="173942"/>
            </a:xfrm>
            <a:prstGeom prst="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4FDD43AD-5007-0514-7FBD-61F560341BE4}"/>
                </a:ext>
              </a:extLst>
            </p:cNvPr>
            <p:cNvSpPr>
              <a:spLocks noChangeAspect="1"/>
            </p:cNvSpPr>
            <p:nvPr/>
          </p:nvSpPr>
          <p:spPr>
            <a:xfrm>
              <a:off x="4576142" y="4895425"/>
              <a:ext cx="175815" cy="173942"/>
            </a:xfrm>
            <a:prstGeom prst="rect">
              <a:avLst/>
            </a:prstGeom>
            <a:solidFill>
              <a:srgbClr val="70AD47">
                <a:lumMod val="75000"/>
              </a:srgbClr>
            </a:solidFill>
            <a:ln w="12700" cap="flat" cmpd="sng" algn="ctr">
              <a:solidFill>
                <a:srgbClr val="70AD47">
                  <a:lumMod val="75000"/>
                </a:srgbClr>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E4A8B869-74D7-AA60-619E-38A6AC043E34}"/>
              </a:ext>
            </a:extLst>
          </p:cNvPr>
          <p:cNvGrpSpPr>
            <a:grpSpLocks noChangeAspect="1"/>
          </p:cNvGrpSpPr>
          <p:nvPr/>
        </p:nvGrpSpPr>
        <p:grpSpPr>
          <a:xfrm>
            <a:off x="4041450" y="3056791"/>
            <a:ext cx="890277" cy="890277"/>
            <a:chOff x="4214392" y="2971136"/>
            <a:chExt cx="699570" cy="694462"/>
          </a:xfrm>
        </p:grpSpPr>
        <p:sp>
          <p:nvSpPr>
            <p:cNvPr id="12" name="矩形 11">
              <a:extLst>
                <a:ext uri="{FF2B5EF4-FFF2-40B4-BE49-F238E27FC236}">
                  <a16:creationId xmlns:a16="http://schemas.microsoft.com/office/drawing/2014/main" id="{E479ECC5-A718-D606-9CBE-282495F9BD26}"/>
                </a:ext>
              </a:extLst>
            </p:cNvPr>
            <p:cNvSpPr>
              <a:spLocks noChangeAspect="1"/>
            </p:cNvSpPr>
            <p:nvPr/>
          </p:nvSpPr>
          <p:spPr>
            <a:xfrm>
              <a:off x="4738145"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7EB5108D-22AA-DBD6-4052-A5A0F123CD27}"/>
                </a:ext>
              </a:extLst>
            </p:cNvPr>
            <p:cNvSpPr>
              <a:spLocks noChangeAspect="1"/>
            </p:cNvSpPr>
            <p:nvPr/>
          </p:nvSpPr>
          <p:spPr>
            <a:xfrm>
              <a:off x="4214392" y="2971138"/>
              <a:ext cx="175815" cy="173942"/>
            </a:xfrm>
            <a:prstGeom prst="rect">
              <a:avLst/>
            </a:prstGeom>
            <a:solidFill>
              <a:srgbClr val="4472C4">
                <a:lumMod val="75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EFCB5E2A-5043-A548-495B-3AE2B87AEAC0}"/>
                </a:ext>
              </a:extLst>
            </p:cNvPr>
            <p:cNvSpPr>
              <a:spLocks noChangeAspect="1"/>
            </p:cNvSpPr>
            <p:nvPr/>
          </p:nvSpPr>
          <p:spPr>
            <a:xfrm>
              <a:off x="4388361"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A4FDD23-2362-0A88-4D3D-D50A36246165}"/>
                </a:ext>
              </a:extLst>
            </p:cNvPr>
            <p:cNvSpPr>
              <a:spLocks noChangeAspect="1"/>
            </p:cNvSpPr>
            <p:nvPr/>
          </p:nvSpPr>
          <p:spPr>
            <a:xfrm>
              <a:off x="4562330" y="2971138"/>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6C99B1C7-A4FB-34D6-BC6A-2F4909C8AE1D}"/>
                </a:ext>
              </a:extLst>
            </p:cNvPr>
            <p:cNvSpPr>
              <a:spLocks noChangeAspect="1"/>
            </p:cNvSpPr>
            <p:nvPr/>
          </p:nvSpPr>
          <p:spPr>
            <a:xfrm>
              <a:off x="4738147" y="2971136"/>
              <a:ext cx="175815" cy="173942"/>
            </a:xfrm>
            <a:prstGeom prst="rect">
              <a:avLst/>
            </a:prstGeom>
            <a:solidFill>
              <a:srgbClr val="5B9BD5"/>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1CE8B373-1755-5FF1-2583-292A29CD78B2}"/>
                </a:ext>
              </a:extLst>
            </p:cNvPr>
            <p:cNvSpPr>
              <a:spLocks noChangeAspect="1"/>
            </p:cNvSpPr>
            <p:nvPr/>
          </p:nvSpPr>
          <p:spPr>
            <a:xfrm>
              <a:off x="4214392" y="3143783"/>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2ADC1957-7EFE-911B-FEF4-E8241F19C367}"/>
                </a:ext>
              </a:extLst>
            </p:cNvPr>
            <p:cNvSpPr>
              <a:spLocks noChangeAspect="1"/>
            </p:cNvSpPr>
            <p:nvPr/>
          </p:nvSpPr>
          <p:spPr>
            <a:xfrm>
              <a:off x="4388361"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BEA33190-5607-A2CB-F43E-7D5EE8D6D2F9}"/>
                </a:ext>
              </a:extLst>
            </p:cNvPr>
            <p:cNvSpPr>
              <a:spLocks noChangeAspect="1"/>
            </p:cNvSpPr>
            <p:nvPr/>
          </p:nvSpPr>
          <p:spPr>
            <a:xfrm>
              <a:off x="4562330" y="3143783"/>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0" name="矩形 19">
              <a:extLst>
                <a:ext uri="{FF2B5EF4-FFF2-40B4-BE49-F238E27FC236}">
                  <a16:creationId xmlns:a16="http://schemas.microsoft.com/office/drawing/2014/main" id="{2098803A-EE15-643D-08B6-1DC48ABFB292}"/>
                </a:ext>
              </a:extLst>
            </p:cNvPr>
            <p:cNvSpPr>
              <a:spLocks noChangeAspect="1"/>
            </p:cNvSpPr>
            <p:nvPr/>
          </p:nvSpPr>
          <p:spPr>
            <a:xfrm>
              <a:off x="4214392"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4934816D-2E1B-0B30-56C3-1EC2635E076B}"/>
                </a:ext>
              </a:extLst>
            </p:cNvPr>
            <p:cNvSpPr>
              <a:spLocks noChangeAspect="1"/>
            </p:cNvSpPr>
            <p:nvPr/>
          </p:nvSpPr>
          <p:spPr>
            <a:xfrm>
              <a:off x="4388361" y="3316429"/>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17B51C03-60FF-DCBE-0B5B-B734404F7C4F}"/>
                </a:ext>
              </a:extLst>
            </p:cNvPr>
            <p:cNvSpPr>
              <a:spLocks noChangeAspect="1"/>
            </p:cNvSpPr>
            <p:nvPr/>
          </p:nvSpPr>
          <p:spPr>
            <a:xfrm>
              <a:off x="4562330"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87BBF432-4F38-2773-0ADF-F6813FE38A6B}"/>
                </a:ext>
              </a:extLst>
            </p:cNvPr>
            <p:cNvSpPr>
              <a:spLocks noChangeAspect="1"/>
            </p:cNvSpPr>
            <p:nvPr/>
          </p:nvSpPr>
          <p:spPr>
            <a:xfrm>
              <a:off x="4738145" y="3316429"/>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49BC1129-1A2E-2893-93C2-0D16EA092668}"/>
                </a:ext>
              </a:extLst>
            </p:cNvPr>
            <p:cNvSpPr>
              <a:spLocks noChangeAspect="1"/>
            </p:cNvSpPr>
            <p:nvPr/>
          </p:nvSpPr>
          <p:spPr>
            <a:xfrm>
              <a:off x="4214392"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B1E0333F-6527-1DEF-2358-E91D17C0C1C5}"/>
                </a:ext>
              </a:extLst>
            </p:cNvPr>
            <p:cNvSpPr>
              <a:spLocks noChangeAspect="1"/>
            </p:cNvSpPr>
            <p:nvPr/>
          </p:nvSpPr>
          <p:spPr>
            <a:xfrm>
              <a:off x="4388361"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 name="矩形 25">
              <a:extLst>
                <a:ext uri="{FF2B5EF4-FFF2-40B4-BE49-F238E27FC236}">
                  <a16:creationId xmlns:a16="http://schemas.microsoft.com/office/drawing/2014/main" id="{A3F40493-EC21-AFD0-A722-135739043C45}"/>
                </a:ext>
              </a:extLst>
            </p:cNvPr>
            <p:cNvSpPr>
              <a:spLocks noChangeAspect="1"/>
            </p:cNvSpPr>
            <p:nvPr/>
          </p:nvSpPr>
          <p:spPr>
            <a:xfrm>
              <a:off x="4562330" y="3491656"/>
              <a:ext cx="175815" cy="173942"/>
            </a:xfrm>
            <a:prstGeom prst="rect">
              <a:avLst/>
            </a:prstGeom>
            <a:solidFill>
              <a:srgbClr val="5B9BD5">
                <a:lumMod val="20000"/>
                <a:lumOff val="80000"/>
              </a:srgbClr>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69EF7D19-D999-6F43-13F8-1CEE4E1E7F30}"/>
                </a:ext>
              </a:extLst>
            </p:cNvPr>
            <p:cNvSpPr>
              <a:spLocks noChangeAspect="1"/>
            </p:cNvSpPr>
            <p:nvPr/>
          </p:nvSpPr>
          <p:spPr>
            <a:xfrm>
              <a:off x="4738145" y="3491656"/>
              <a:ext cx="175815" cy="173942"/>
            </a:xfrm>
            <a:prstGeom prst="rect">
              <a:avLst/>
            </a:prstGeom>
            <a:solidFill>
              <a:srgbClr val="0070C0"/>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3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8" name="组合 27">
            <a:extLst>
              <a:ext uri="{FF2B5EF4-FFF2-40B4-BE49-F238E27FC236}">
                <a16:creationId xmlns:a16="http://schemas.microsoft.com/office/drawing/2014/main" id="{2DC84609-B041-2E62-5864-ED41602B6235}"/>
              </a:ext>
            </a:extLst>
          </p:cNvPr>
          <p:cNvGrpSpPr>
            <a:grpSpLocks noChangeAspect="1"/>
          </p:cNvGrpSpPr>
          <p:nvPr/>
        </p:nvGrpSpPr>
        <p:grpSpPr>
          <a:xfrm>
            <a:off x="607064" y="3056794"/>
            <a:ext cx="890274" cy="890275"/>
            <a:chOff x="460690" y="1040768"/>
            <a:chExt cx="720000" cy="720000"/>
          </a:xfrm>
        </p:grpSpPr>
        <p:sp>
          <p:nvSpPr>
            <p:cNvPr id="29" name="矩形 28">
              <a:extLst>
                <a:ext uri="{FF2B5EF4-FFF2-40B4-BE49-F238E27FC236}">
                  <a16:creationId xmlns:a16="http://schemas.microsoft.com/office/drawing/2014/main" id="{C8F0884B-2035-E62D-71EA-F11FE4AFA714}"/>
                </a:ext>
              </a:extLst>
            </p:cNvPr>
            <p:cNvSpPr/>
            <p:nvPr/>
          </p:nvSpPr>
          <p:spPr>
            <a:xfrm>
              <a:off x="460690" y="1040768"/>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0" name="矩形 29">
              <a:extLst>
                <a:ext uri="{FF2B5EF4-FFF2-40B4-BE49-F238E27FC236}">
                  <a16:creationId xmlns:a16="http://schemas.microsoft.com/office/drawing/2014/main" id="{78EB7BC0-8E82-5E6E-A340-65782BD2A762}"/>
                </a:ext>
              </a:extLst>
            </p:cNvPr>
            <p:cNvSpPr>
              <a:spLocks noChangeAspect="1"/>
            </p:cNvSpPr>
            <p:nvPr/>
          </p:nvSpPr>
          <p:spPr>
            <a:xfrm>
              <a:off x="490680"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1" name="矩形 30">
              <a:extLst>
                <a:ext uri="{FF2B5EF4-FFF2-40B4-BE49-F238E27FC236}">
                  <a16:creationId xmlns:a16="http://schemas.microsoft.com/office/drawing/2014/main" id="{E0468DF8-6B25-9F94-3928-73F0A8F9D7A6}"/>
                </a:ext>
              </a:extLst>
            </p:cNvPr>
            <p:cNvSpPr>
              <a:spLocks noChangeAspect="1"/>
            </p:cNvSpPr>
            <p:nvPr/>
          </p:nvSpPr>
          <p:spPr>
            <a:xfrm>
              <a:off x="719506"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
              <a:extLst>
                <a:ext uri="{FF2B5EF4-FFF2-40B4-BE49-F238E27FC236}">
                  <a16:creationId xmlns:a16="http://schemas.microsoft.com/office/drawing/2014/main" id="{DFBAEA80-8EF6-1ED8-D708-2714B79DE8F2}"/>
                </a:ext>
              </a:extLst>
            </p:cNvPr>
            <p:cNvSpPr>
              <a:spLocks noChangeAspect="1"/>
            </p:cNvSpPr>
            <p:nvPr/>
          </p:nvSpPr>
          <p:spPr>
            <a:xfrm>
              <a:off x="948333" y="107134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45AE52F3-DF04-2CF7-1013-4B48C15D24ED}"/>
                </a:ext>
              </a:extLst>
            </p:cNvPr>
            <p:cNvSpPr>
              <a:spLocks noChangeAspect="1"/>
            </p:cNvSpPr>
            <p:nvPr/>
          </p:nvSpPr>
          <p:spPr>
            <a:xfrm>
              <a:off x="490680"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C5A695BD-3920-0896-CEA8-EC1317D4FEF0}"/>
                </a:ext>
              </a:extLst>
            </p:cNvPr>
            <p:cNvSpPr>
              <a:spLocks noChangeAspect="1"/>
            </p:cNvSpPr>
            <p:nvPr/>
          </p:nvSpPr>
          <p:spPr>
            <a:xfrm>
              <a:off x="719506"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C5FB4E24-18F6-C49B-5FBF-E676B2073A84}"/>
                </a:ext>
              </a:extLst>
            </p:cNvPr>
            <p:cNvSpPr>
              <a:spLocks noChangeAspect="1"/>
            </p:cNvSpPr>
            <p:nvPr/>
          </p:nvSpPr>
          <p:spPr>
            <a:xfrm>
              <a:off x="948333" y="1300937"/>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EE6F4A81-8CE3-04C4-498F-B3D422083631}"/>
                </a:ext>
              </a:extLst>
            </p:cNvPr>
            <p:cNvSpPr>
              <a:spLocks noChangeAspect="1"/>
            </p:cNvSpPr>
            <p:nvPr/>
          </p:nvSpPr>
          <p:spPr>
            <a:xfrm>
              <a:off x="490680"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3A88E50-4B10-48B0-8CAC-F5FA6870EB7C}"/>
                </a:ext>
              </a:extLst>
            </p:cNvPr>
            <p:cNvSpPr>
              <a:spLocks noChangeAspect="1"/>
            </p:cNvSpPr>
            <p:nvPr/>
          </p:nvSpPr>
          <p:spPr>
            <a:xfrm>
              <a:off x="719506"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EF976A22-A570-F087-AA28-77416FCA898D}"/>
                </a:ext>
              </a:extLst>
            </p:cNvPr>
            <p:cNvSpPr>
              <a:spLocks noChangeAspect="1"/>
            </p:cNvSpPr>
            <p:nvPr/>
          </p:nvSpPr>
          <p:spPr>
            <a:xfrm>
              <a:off x="948333" y="1530532"/>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9" name="组合 38">
            <a:extLst>
              <a:ext uri="{FF2B5EF4-FFF2-40B4-BE49-F238E27FC236}">
                <a16:creationId xmlns:a16="http://schemas.microsoft.com/office/drawing/2014/main" id="{18AA8C72-9A13-96D0-CF2D-05DE4026E823}"/>
              </a:ext>
            </a:extLst>
          </p:cNvPr>
          <p:cNvGrpSpPr>
            <a:grpSpLocks noChangeAspect="1"/>
          </p:cNvGrpSpPr>
          <p:nvPr/>
        </p:nvGrpSpPr>
        <p:grpSpPr>
          <a:xfrm>
            <a:off x="2566859" y="3056794"/>
            <a:ext cx="890274" cy="890275"/>
            <a:chOff x="2684217" y="190775"/>
            <a:chExt cx="720000" cy="720000"/>
          </a:xfrm>
        </p:grpSpPr>
        <p:sp>
          <p:nvSpPr>
            <p:cNvPr id="40" name="矩形 39">
              <a:extLst>
                <a:ext uri="{FF2B5EF4-FFF2-40B4-BE49-F238E27FC236}">
                  <a16:creationId xmlns:a16="http://schemas.microsoft.com/office/drawing/2014/main" id="{620FDF2C-6041-C328-E4A5-9205F6EEA5C4}"/>
                </a:ext>
              </a:extLst>
            </p:cNvPr>
            <p:cNvSpPr/>
            <p:nvPr/>
          </p:nvSpPr>
          <p:spPr>
            <a:xfrm>
              <a:off x="2684217" y="190775"/>
              <a:ext cx="720000" cy="720000"/>
            </a:xfrm>
            <a:prstGeom prst="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F8A7A9BB-AFFB-B43A-7332-67789FD56A8D}"/>
                </a:ext>
              </a:extLst>
            </p:cNvPr>
            <p:cNvSpPr>
              <a:spLocks noChangeAspect="1"/>
            </p:cNvSpPr>
            <p:nvPr/>
          </p:nvSpPr>
          <p:spPr>
            <a:xfrm>
              <a:off x="2714207"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654A8137-076D-D3D2-8460-29998C0740C2}"/>
                </a:ext>
              </a:extLst>
            </p:cNvPr>
            <p:cNvSpPr>
              <a:spLocks noChangeAspect="1"/>
            </p:cNvSpPr>
            <p:nvPr/>
          </p:nvSpPr>
          <p:spPr>
            <a:xfrm>
              <a:off x="2943033"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2FF238DB-4DCB-352A-0CD9-730598741C83}"/>
                </a:ext>
              </a:extLst>
            </p:cNvPr>
            <p:cNvSpPr>
              <a:spLocks noChangeAspect="1"/>
            </p:cNvSpPr>
            <p:nvPr/>
          </p:nvSpPr>
          <p:spPr>
            <a:xfrm>
              <a:off x="3171860" y="22134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4" name="矩形 43">
              <a:extLst>
                <a:ext uri="{FF2B5EF4-FFF2-40B4-BE49-F238E27FC236}">
                  <a16:creationId xmlns:a16="http://schemas.microsoft.com/office/drawing/2014/main" id="{BD8B51AB-A147-6780-9BDA-327A9077A09C}"/>
                </a:ext>
              </a:extLst>
            </p:cNvPr>
            <p:cNvSpPr>
              <a:spLocks noChangeAspect="1"/>
            </p:cNvSpPr>
            <p:nvPr/>
          </p:nvSpPr>
          <p:spPr>
            <a:xfrm>
              <a:off x="2714207"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5" name="矩形 44">
              <a:extLst>
                <a:ext uri="{FF2B5EF4-FFF2-40B4-BE49-F238E27FC236}">
                  <a16:creationId xmlns:a16="http://schemas.microsoft.com/office/drawing/2014/main" id="{77D463BE-4F20-9EA4-D2DE-3C5A4546073B}"/>
                </a:ext>
              </a:extLst>
            </p:cNvPr>
            <p:cNvSpPr>
              <a:spLocks noChangeAspect="1"/>
            </p:cNvSpPr>
            <p:nvPr/>
          </p:nvSpPr>
          <p:spPr>
            <a:xfrm>
              <a:off x="2943033"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BD8F4E04-A939-BA71-069D-BC0578951B8D}"/>
                </a:ext>
              </a:extLst>
            </p:cNvPr>
            <p:cNvSpPr>
              <a:spLocks noChangeAspect="1"/>
            </p:cNvSpPr>
            <p:nvPr/>
          </p:nvSpPr>
          <p:spPr>
            <a:xfrm>
              <a:off x="3171860" y="450944"/>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7" name="矩形 46">
              <a:extLst>
                <a:ext uri="{FF2B5EF4-FFF2-40B4-BE49-F238E27FC236}">
                  <a16:creationId xmlns:a16="http://schemas.microsoft.com/office/drawing/2014/main" id="{B697E1DF-7B86-4AD1-09D8-DB6C10464ED1}"/>
                </a:ext>
              </a:extLst>
            </p:cNvPr>
            <p:cNvSpPr>
              <a:spLocks noChangeAspect="1"/>
            </p:cNvSpPr>
            <p:nvPr/>
          </p:nvSpPr>
          <p:spPr>
            <a:xfrm>
              <a:off x="2714207"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8" name="矩形 47">
              <a:extLst>
                <a:ext uri="{FF2B5EF4-FFF2-40B4-BE49-F238E27FC236}">
                  <a16:creationId xmlns:a16="http://schemas.microsoft.com/office/drawing/2014/main" id="{64193D32-D4C8-57F7-E159-F8FDDF2040EE}"/>
                </a:ext>
              </a:extLst>
            </p:cNvPr>
            <p:cNvSpPr>
              <a:spLocks noChangeAspect="1"/>
            </p:cNvSpPr>
            <p:nvPr/>
          </p:nvSpPr>
          <p:spPr>
            <a:xfrm>
              <a:off x="2943033"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D63FD92E-284D-A4A2-ADA1-07A5D06F6AF1}"/>
                </a:ext>
              </a:extLst>
            </p:cNvPr>
            <p:cNvSpPr>
              <a:spLocks noChangeAspect="1"/>
            </p:cNvSpPr>
            <p:nvPr/>
          </p:nvSpPr>
          <p:spPr>
            <a:xfrm>
              <a:off x="3171860" y="680539"/>
              <a:ext cx="202283" cy="201600"/>
            </a:xfrm>
            <a:prstGeom prst="rect">
              <a:avLst/>
            </a:prstGeom>
            <a:solidFill>
              <a:sysClr val="window" lastClr="FFFFFF"/>
            </a:solidFill>
            <a:ln w="12700" cap="flat" cmpd="sng" algn="ctr">
              <a:solidFill>
                <a:srgbClr val="4472C4"/>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50" name="组合 49">
            <a:extLst>
              <a:ext uri="{FF2B5EF4-FFF2-40B4-BE49-F238E27FC236}">
                <a16:creationId xmlns:a16="http://schemas.microsoft.com/office/drawing/2014/main" id="{927224F9-38D8-B8D8-7873-2AE1BBA5FC04}"/>
              </a:ext>
            </a:extLst>
          </p:cNvPr>
          <p:cNvGrpSpPr>
            <a:grpSpLocks noChangeAspect="1"/>
          </p:cNvGrpSpPr>
          <p:nvPr/>
        </p:nvGrpSpPr>
        <p:grpSpPr>
          <a:xfrm>
            <a:off x="109525" y="4154363"/>
            <a:ext cx="1869576" cy="1869577"/>
            <a:chOff x="1634203" y="1057597"/>
            <a:chExt cx="2105999" cy="2105995"/>
          </a:xfrm>
        </p:grpSpPr>
        <p:sp>
          <p:nvSpPr>
            <p:cNvPr id="51" name="矩形 50">
              <a:extLst>
                <a:ext uri="{FF2B5EF4-FFF2-40B4-BE49-F238E27FC236}">
                  <a16:creationId xmlns:a16="http://schemas.microsoft.com/office/drawing/2014/main" id="{0C800CE4-57A1-0B4F-19D8-F666BB11F777}"/>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DD82FB55-5AE7-61B9-9B21-0B0362768100}"/>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BF392E22-5462-33CC-BD20-01FFDB1801D0}"/>
                </a:ext>
              </a:extLst>
            </p:cNvPr>
            <p:cNvSpPr>
              <a:spLocks noChangeAspect="1"/>
            </p:cNvSpPr>
            <p:nvPr/>
          </p:nvSpPr>
          <p:spPr>
            <a:xfrm>
              <a:off x="1893020"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4" name="矩形 53">
              <a:extLst>
                <a:ext uri="{FF2B5EF4-FFF2-40B4-BE49-F238E27FC236}">
                  <a16:creationId xmlns:a16="http://schemas.microsoft.com/office/drawing/2014/main" id="{0EBEDEA2-35C4-6778-6721-7AF1A338CD42}"/>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5" name="矩形 54">
              <a:extLst>
                <a:ext uri="{FF2B5EF4-FFF2-40B4-BE49-F238E27FC236}">
                  <a16:creationId xmlns:a16="http://schemas.microsoft.com/office/drawing/2014/main" id="{01972369-CB98-892C-28E7-4507FDDB3207}"/>
                </a:ext>
              </a:extLst>
            </p:cNvPr>
            <p:cNvSpPr>
              <a:spLocks noChangeAspect="1"/>
            </p:cNvSpPr>
            <p:nvPr/>
          </p:nvSpPr>
          <p:spPr>
            <a:xfrm>
              <a:off x="1664193"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6" name="矩形 55">
              <a:extLst>
                <a:ext uri="{FF2B5EF4-FFF2-40B4-BE49-F238E27FC236}">
                  <a16:creationId xmlns:a16="http://schemas.microsoft.com/office/drawing/2014/main" id="{D6C66A38-12A6-281C-5B08-7269D4E4C86A}"/>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7" name="矩形 56">
              <a:extLst>
                <a:ext uri="{FF2B5EF4-FFF2-40B4-BE49-F238E27FC236}">
                  <a16:creationId xmlns:a16="http://schemas.microsoft.com/office/drawing/2014/main" id="{E141276B-9E60-9859-2569-8D8125358E6A}"/>
                </a:ext>
              </a:extLst>
            </p:cNvPr>
            <p:cNvSpPr>
              <a:spLocks noChangeAspect="1"/>
            </p:cNvSpPr>
            <p:nvPr/>
          </p:nvSpPr>
          <p:spPr>
            <a:xfrm>
              <a:off x="2121847"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矩形 57">
              <a:extLst>
                <a:ext uri="{FF2B5EF4-FFF2-40B4-BE49-F238E27FC236}">
                  <a16:creationId xmlns:a16="http://schemas.microsoft.com/office/drawing/2014/main" id="{360F0FBE-9028-5BB1-9BBA-476BF715C84B}"/>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 name="矩形 58">
              <a:extLst>
                <a:ext uri="{FF2B5EF4-FFF2-40B4-BE49-F238E27FC236}">
                  <a16:creationId xmlns:a16="http://schemas.microsoft.com/office/drawing/2014/main" id="{C201056A-0656-7825-1B07-672A27D7156A}"/>
                </a:ext>
              </a:extLst>
            </p:cNvPr>
            <p:cNvSpPr>
              <a:spLocks noChangeAspect="1"/>
            </p:cNvSpPr>
            <p:nvPr/>
          </p:nvSpPr>
          <p:spPr>
            <a:xfrm>
              <a:off x="1893020"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矩形 59">
              <a:extLst>
                <a:ext uri="{FF2B5EF4-FFF2-40B4-BE49-F238E27FC236}">
                  <a16:creationId xmlns:a16="http://schemas.microsoft.com/office/drawing/2014/main" id="{8D294986-7EEF-83DB-5F0C-56FD07185098}"/>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矩形 60">
              <a:extLst>
                <a:ext uri="{FF2B5EF4-FFF2-40B4-BE49-F238E27FC236}">
                  <a16:creationId xmlns:a16="http://schemas.microsoft.com/office/drawing/2014/main" id="{E61FBA0A-62F6-2A00-C483-723FD9863250}"/>
                </a:ext>
              </a:extLst>
            </p:cNvPr>
            <p:cNvSpPr>
              <a:spLocks noChangeAspect="1"/>
            </p:cNvSpPr>
            <p:nvPr/>
          </p:nvSpPr>
          <p:spPr>
            <a:xfrm>
              <a:off x="2353662" y="1088173"/>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矩形 61">
              <a:extLst>
                <a:ext uri="{FF2B5EF4-FFF2-40B4-BE49-F238E27FC236}">
                  <a16:creationId xmlns:a16="http://schemas.microsoft.com/office/drawing/2014/main" id="{605EDB6C-0FEC-A427-FD4C-3F5DC3F12561}"/>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3" name="矩形 62">
              <a:extLst>
                <a:ext uri="{FF2B5EF4-FFF2-40B4-BE49-F238E27FC236}">
                  <a16:creationId xmlns:a16="http://schemas.microsoft.com/office/drawing/2014/main" id="{AAF1A84E-C631-46C7-C592-508C8FE78885}"/>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4" name="矩形 63">
              <a:extLst>
                <a:ext uri="{FF2B5EF4-FFF2-40B4-BE49-F238E27FC236}">
                  <a16:creationId xmlns:a16="http://schemas.microsoft.com/office/drawing/2014/main" id="{3F3155A8-750B-5E8A-0997-F5563B869032}"/>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5" name="矩形 64">
              <a:extLst>
                <a:ext uri="{FF2B5EF4-FFF2-40B4-BE49-F238E27FC236}">
                  <a16:creationId xmlns:a16="http://schemas.microsoft.com/office/drawing/2014/main" id="{D3AE4810-6F92-0CE6-A95D-68B917D7DA90}"/>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6" name="矩形 65">
              <a:extLst>
                <a:ext uri="{FF2B5EF4-FFF2-40B4-BE49-F238E27FC236}">
                  <a16:creationId xmlns:a16="http://schemas.microsoft.com/office/drawing/2014/main" id="{D430C94B-02C3-C745-D0A4-D7C8D7FF6C2C}"/>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7" name="矩形 66">
              <a:extLst>
                <a:ext uri="{FF2B5EF4-FFF2-40B4-BE49-F238E27FC236}">
                  <a16:creationId xmlns:a16="http://schemas.microsoft.com/office/drawing/2014/main" id="{AED62C70-3882-5DB9-BD46-7CAA4257D2A0}"/>
                </a:ext>
              </a:extLst>
            </p:cNvPr>
            <p:cNvSpPr>
              <a:spLocks noChangeAspect="1"/>
            </p:cNvSpPr>
            <p:nvPr/>
          </p:nvSpPr>
          <p:spPr>
            <a:xfrm>
              <a:off x="2353662"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8" name="矩形 67">
              <a:extLst>
                <a:ext uri="{FF2B5EF4-FFF2-40B4-BE49-F238E27FC236}">
                  <a16:creationId xmlns:a16="http://schemas.microsoft.com/office/drawing/2014/main" id="{5B45474B-39C2-9A3E-0DDC-DD1F2E1E8350}"/>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9" name="矩形 68">
              <a:extLst>
                <a:ext uri="{FF2B5EF4-FFF2-40B4-BE49-F238E27FC236}">
                  <a16:creationId xmlns:a16="http://schemas.microsoft.com/office/drawing/2014/main" id="{548D653E-8E1E-8959-4BC9-DFE6E603F869}"/>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 name="矩形 69">
              <a:extLst>
                <a:ext uri="{FF2B5EF4-FFF2-40B4-BE49-F238E27FC236}">
                  <a16:creationId xmlns:a16="http://schemas.microsoft.com/office/drawing/2014/main" id="{E003DDF8-4CA1-A7E8-7424-8D40CDE8873E}"/>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1" name="矩形 70">
              <a:extLst>
                <a:ext uri="{FF2B5EF4-FFF2-40B4-BE49-F238E27FC236}">
                  <a16:creationId xmlns:a16="http://schemas.microsoft.com/office/drawing/2014/main" id="{4D554247-DD30-3146-96A9-F3CACDB44C91}"/>
                </a:ext>
              </a:extLst>
            </p:cNvPr>
            <p:cNvSpPr>
              <a:spLocks noChangeAspect="1"/>
            </p:cNvSpPr>
            <p:nvPr/>
          </p:nvSpPr>
          <p:spPr>
            <a:xfrm>
              <a:off x="327299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 name="矩形 71">
              <a:extLst>
                <a:ext uri="{FF2B5EF4-FFF2-40B4-BE49-F238E27FC236}">
                  <a16:creationId xmlns:a16="http://schemas.microsoft.com/office/drawing/2014/main" id="{23AD6DBE-431B-9DB5-1F7F-6ABA71614CD1}"/>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 name="矩形 72">
              <a:extLst>
                <a:ext uri="{FF2B5EF4-FFF2-40B4-BE49-F238E27FC236}">
                  <a16:creationId xmlns:a16="http://schemas.microsoft.com/office/drawing/2014/main" id="{6A423AA0-A17F-D235-E482-70A8B2E569CD}"/>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3A5AAFF4-4F50-BA89-692F-92FC837B852F}"/>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矩形 74">
              <a:extLst>
                <a:ext uri="{FF2B5EF4-FFF2-40B4-BE49-F238E27FC236}">
                  <a16:creationId xmlns:a16="http://schemas.microsoft.com/office/drawing/2014/main" id="{760451D3-39FA-AAB2-E80C-F2D5FCD715A5}"/>
                </a:ext>
              </a:extLst>
            </p:cNvPr>
            <p:cNvSpPr>
              <a:spLocks noChangeAspect="1"/>
            </p:cNvSpPr>
            <p:nvPr/>
          </p:nvSpPr>
          <p:spPr>
            <a:xfrm>
              <a:off x="3501826"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 name="矩形 75">
              <a:extLst>
                <a:ext uri="{FF2B5EF4-FFF2-40B4-BE49-F238E27FC236}">
                  <a16:creationId xmlns:a16="http://schemas.microsoft.com/office/drawing/2014/main" id="{D96E185F-E6E0-7C3A-9B75-0C117C814E58}"/>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5A77292A-F929-538C-1FE1-C7FFC1904347}"/>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 name="矩形 77">
              <a:extLst>
                <a:ext uri="{FF2B5EF4-FFF2-40B4-BE49-F238E27FC236}">
                  <a16:creationId xmlns:a16="http://schemas.microsoft.com/office/drawing/2014/main" id="{61FF6E94-E94C-4CBC-A065-C10ADDDA0D1D}"/>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14294AA4-1249-D66E-5C66-5317E5CB2C4D}"/>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 name="矩形 79">
              <a:extLst>
                <a:ext uri="{FF2B5EF4-FFF2-40B4-BE49-F238E27FC236}">
                  <a16:creationId xmlns:a16="http://schemas.microsoft.com/office/drawing/2014/main" id="{697DB598-25C0-FD77-6BF2-F1E8A1749B2C}"/>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 name="矩形 80">
              <a:extLst>
                <a:ext uri="{FF2B5EF4-FFF2-40B4-BE49-F238E27FC236}">
                  <a16:creationId xmlns:a16="http://schemas.microsoft.com/office/drawing/2014/main" id="{D725C68C-DAFD-924E-24DE-5275BC57871E}"/>
                </a:ext>
              </a:extLst>
            </p:cNvPr>
            <p:cNvSpPr>
              <a:spLocks noChangeAspect="1"/>
            </p:cNvSpPr>
            <p:nvPr/>
          </p:nvSpPr>
          <p:spPr>
            <a:xfrm>
              <a:off x="2121847"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 name="矩形 81">
              <a:extLst>
                <a:ext uri="{FF2B5EF4-FFF2-40B4-BE49-F238E27FC236}">
                  <a16:creationId xmlns:a16="http://schemas.microsoft.com/office/drawing/2014/main" id="{31443D40-52E6-2BAE-8569-207A6C9F8251}"/>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2DC15A59-CB6E-BD50-1750-D392BB9EF06D}"/>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 name="矩形 83">
              <a:extLst>
                <a:ext uri="{FF2B5EF4-FFF2-40B4-BE49-F238E27FC236}">
                  <a16:creationId xmlns:a16="http://schemas.microsoft.com/office/drawing/2014/main" id="{67674157-6C6B-138F-2F75-6659ADB2F1C8}"/>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 name="矩形 84">
              <a:extLst>
                <a:ext uri="{FF2B5EF4-FFF2-40B4-BE49-F238E27FC236}">
                  <a16:creationId xmlns:a16="http://schemas.microsoft.com/office/drawing/2014/main" id="{5053FD3E-FCAA-6447-24EA-FAF64A9CD824}"/>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 name="矩形 85">
              <a:extLst>
                <a:ext uri="{FF2B5EF4-FFF2-40B4-BE49-F238E27FC236}">
                  <a16:creationId xmlns:a16="http://schemas.microsoft.com/office/drawing/2014/main" id="{CD59B812-EBE6-A07B-6810-924C6B79F5EB}"/>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EEA477EE-0936-765A-F469-2CADC41DEFE5}"/>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8" name="矩形 87">
              <a:extLst>
                <a:ext uri="{FF2B5EF4-FFF2-40B4-BE49-F238E27FC236}">
                  <a16:creationId xmlns:a16="http://schemas.microsoft.com/office/drawing/2014/main" id="{62F2436F-92D6-13E5-97DA-8396B18D24CB}"/>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9" name="矩形 88">
              <a:extLst>
                <a:ext uri="{FF2B5EF4-FFF2-40B4-BE49-F238E27FC236}">
                  <a16:creationId xmlns:a16="http://schemas.microsoft.com/office/drawing/2014/main" id="{B71384FF-277A-E732-9AC8-FDEA003499E2}"/>
                </a:ext>
              </a:extLst>
            </p:cNvPr>
            <p:cNvSpPr>
              <a:spLocks noChangeAspect="1"/>
            </p:cNvSpPr>
            <p:nvPr/>
          </p:nvSpPr>
          <p:spPr>
            <a:xfrm>
              <a:off x="258248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FA2D1CF5-2BC8-C0AB-F153-DC2CF26B0E29}"/>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1" name="矩形 90">
              <a:extLst>
                <a:ext uri="{FF2B5EF4-FFF2-40B4-BE49-F238E27FC236}">
                  <a16:creationId xmlns:a16="http://schemas.microsoft.com/office/drawing/2014/main" id="{1039B9E5-2E19-1F84-9151-D7B11E1E86B2}"/>
                </a:ext>
              </a:extLst>
            </p:cNvPr>
            <p:cNvSpPr>
              <a:spLocks noChangeAspect="1"/>
            </p:cNvSpPr>
            <p:nvPr/>
          </p:nvSpPr>
          <p:spPr>
            <a:xfrm>
              <a:off x="2353662"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2" name="矩形 91">
              <a:extLst>
                <a:ext uri="{FF2B5EF4-FFF2-40B4-BE49-F238E27FC236}">
                  <a16:creationId xmlns:a16="http://schemas.microsoft.com/office/drawing/2014/main" id="{3F03D7D0-7183-7ECF-151F-8DD2EFC18317}"/>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3" name="矩形 92">
              <a:extLst>
                <a:ext uri="{FF2B5EF4-FFF2-40B4-BE49-F238E27FC236}">
                  <a16:creationId xmlns:a16="http://schemas.microsoft.com/office/drawing/2014/main" id="{54FFF7E7-D9B0-4769-A0BE-161B7F08C370}"/>
                </a:ext>
              </a:extLst>
            </p:cNvPr>
            <p:cNvSpPr>
              <a:spLocks noChangeAspect="1"/>
            </p:cNvSpPr>
            <p:nvPr/>
          </p:nvSpPr>
          <p:spPr>
            <a:xfrm>
              <a:off x="2811316"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4" name="矩形 93">
              <a:extLst>
                <a:ext uri="{FF2B5EF4-FFF2-40B4-BE49-F238E27FC236}">
                  <a16:creationId xmlns:a16="http://schemas.microsoft.com/office/drawing/2014/main" id="{556B86A4-B115-3657-AE2D-D4BE485734F3}"/>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5" name="矩形 94">
              <a:extLst>
                <a:ext uri="{FF2B5EF4-FFF2-40B4-BE49-F238E27FC236}">
                  <a16:creationId xmlns:a16="http://schemas.microsoft.com/office/drawing/2014/main" id="{7A11892C-A079-C0D2-DB66-580826F9AE96}"/>
                </a:ext>
              </a:extLst>
            </p:cNvPr>
            <p:cNvSpPr>
              <a:spLocks noChangeAspect="1"/>
            </p:cNvSpPr>
            <p:nvPr/>
          </p:nvSpPr>
          <p:spPr>
            <a:xfrm>
              <a:off x="2582489"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6" name="矩形 95">
              <a:extLst>
                <a:ext uri="{FF2B5EF4-FFF2-40B4-BE49-F238E27FC236}">
                  <a16:creationId xmlns:a16="http://schemas.microsoft.com/office/drawing/2014/main" id="{AF87B2FC-C0CC-E9C8-7BF4-2204937C8159}"/>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7" name="矩形 96">
              <a:extLst>
                <a:ext uri="{FF2B5EF4-FFF2-40B4-BE49-F238E27FC236}">
                  <a16:creationId xmlns:a16="http://schemas.microsoft.com/office/drawing/2014/main" id="{05A6B190-915A-C6F8-902B-E284B6030071}"/>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8" name="矩形 97">
              <a:extLst>
                <a:ext uri="{FF2B5EF4-FFF2-40B4-BE49-F238E27FC236}">
                  <a16:creationId xmlns:a16="http://schemas.microsoft.com/office/drawing/2014/main" id="{CEDBD450-C09B-9A03-5A4D-CD0A392C181E}"/>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99" name="矩形 98">
              <a:extLst>
                <a:ext uri="{FF2B5EF4-FFF2-40B4-BE49-F238E27FC236}">
                  <a16:creationId xmlns:a16="http://schemas.microsoft.com/office/drawing/2014/main" id="{CCDBDD4B-B474-16F9-B759-5B8CCFF45F71}"/>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0" name="矩形 99">
              <a:extLst>
                <a:ext uri="{FF2B5EF4-FFF2-40B4-BE49-F238E27FC236}">
                  <a16:creationId xmlns:a16="http://schemas.microsoft.com/office/drawing/2014/main" id="{E2890144-86F7-79CC-9840-EE6C33232EA0}"/>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1" name="矩形 100">
              <a:extLst>
                <a:ext uri="{FF2B5EF4-FFF2-40B4-BE49-F238E27FC236}">
                  <a16:creationId xmlns:a16="http://schemas.microsoft.com/office/drawing/2014/main" id="{D19BDAA9-9786-368D-BF4C-3D82FC0686D2}"/>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2" name="矩形 101">
              <a:extLst>
                <a:ext uri="{FF2B5EF4-FFF2-40B4-BE49-F238E27FC236}">
                  <a16:creationId xmlns:a16="http://schemas.microsoft.com/office/drawing/2014/main" id="{6718F347-116C-039D-7534-E731397C41EE}"/>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3" name="矩形 102">
              <a:extLst>
                <a:ext uri="{FF2B5EF4-FFF2-40B4-BE49-F238E27FC236}">
                  <a16:creationId xmlns:a16="http://schemas.microsoft.com/office/drawing/2014/main" id="{A068AA28-98E8-B645-69AD-590D07C44F01}"/>
                </a:ext>
              </a:extLst>
            </p:cNvPr>
            <p:cNvSpPr>
              <a:spLocks noChangeAspect="1"/>
            </p:cNvSpPr>
            <p:nvPr/>
          </p:nvSpPr>
          <p:spPr>
            <a:xfrm>
              <a:off x="3044174" y="2242275"/>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4" name="矩形 103">
              <a:extLst>
                <a:ext uri="{FF2B5EF4-FFF2-40B4-BE49-F238E27FC236}">
                  <a16:creationId xmlns:a16="http://schemas.microsoft.com/office/drawing/2014/main" id="{736E279E-20D2-2D25-88DC-C9DAB79E3582}"/>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5" name="矩形 104">
              <a:extLst>
                <a:ext uri="{FF2B5EF4-FFF2-40B4-BE49-F238E27FC236}">
                  <a16:creationId xmlns:a16="http://schemas.microsoft.com/office/drawing/2014/main" id="{DA83A18B-5F2E-9640-08DF-5720B9E69862}"/>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6" name="矩形 105">
              <a:extLst>
                <a:ext uri="{FF2B5EF4-FFF2-40B4-BE49-F238E27FC236}">
                  <a16:creationId xmlns:a16="http://schemas.microsoft.com/office/drawing/2014/main" id="{F05CBA1E-26FB-FF41-FDC3-F0A4AAFCE317}"/>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7" name="矩形 106">
              <a:extLst>
                <a:ext uri="{FF2B5EF4-FFF2-40B4-BE49-F238E27FC236}">
                  <a16:creationId xmlns:a16="http://schemas.microsoft.com/office/drawing/2014/main" id="{9DD7CD5B-0539-38D4-079A-44B5BE77B95D}"/>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8" name="矩形 107">
              <a:extLst>
                <a:ext uri="{FF2B5EF4-FFF2-40B4-BE49-F238E27FC236}">
                  <a16:creationId xmlns:a16="http://schemas.microsoft.com/office/drawing/2014/main" id="{DA516314-15EC-F94C-A8FE-F4B27472E7B1}"/>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9" name="矩形 108">
              <a:extLst>
                <a:ext uri="{FF2B5EF4-FFF2-40B4-BE49-F238E27FC236}">
                  <a16:creationId xmlns:a16="http://schemas.microsoft.com/office/drawing/2014/main" id="{B69EF8C0-D4D0-74DD-C40C-502F29FECE99}"/>
                </a:ext>
              </a:extLst>
            </p:cNvPr>
            <p:cNvSpPr>
              <a:spLocks noChangeAspect="1"/>
            </p:cNvSpPr>
            <p:nvPr/>
          </p:nvSpPr>
          <p:spPr>
            <a:xfrm>
              <a:off x="166419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0" name="矩形 109">
              <a:extLst>
                <a:ext uri="{FF2B5EF4-FFF2-40B4-BE49-F238E27FC236}">
                  <a16:creationId xmlns:a16="http://schemas.microsoft.com/office/drawing/2014/main" id="{F8B5413C-CC4E-8014-957B-787268478CC0}"/>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1" name="矩形 110">
              <a:extLst>
                <a:ext uri="{FF2B5EF4-FFF2-40B4-BE49-F238E27FC236}">
                  <a16:creationId xmlns:a16="http://schemas.microsoft.com/office/drawing/2014/main" id="{0B7B7833-5E80-9CAC-24DB-AF7CF790E2A3}"/>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2" name="矩形 111">
              <a:extLst>
                <a:ext uri="{FF2B5EF4-FFF2-40B4-BE49-F238E27FC236}">
                  <a16:creationId xmlns:a16="http://schemas.microsoft.com/office/drawing/2014/main" id="{63F25985-7C65-C2CE-378F-60DA4F8CDFB8}"/>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3" name="矩形 112">
              <a:extLst>
                <a:ext uri="{FF2B5EF4-FFF2-40B4-BE49-F238E27FC236}">
                  <a16:creationId xmlns:a16="http://schemas.microsoft.com/office/drawing/2014/main" id="{06CDCDD7-862B-3161-CE0C-9F73244BDF1E}"/>
                </a:ext>
              </a:extLst>
            </p:cNvPr>
            <p:cNvSpPr>
              <a:spLocks noChangeAspect="1"/>
            </p:cNvSpPr>
            <p:nvPr/>
          </p:nvSpPr>
          <p:spPr>
            <a:xfrm>
              <a:off x="1893020"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4" name="矩形 113">
              <a:extLst>
                <a:ext uri="{FF2B5EF4-FFF2-40B4-BE49-F238E27FC236}">
                  <a16:creationId xmlns:a16="http://schemas.microsoft.com/office/drawing/2014/main" id="{51BD2947-3B83-77A7-C003-031B08CE6C65}"/>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684E7B8B-B1D1-0E59-6EAD-5779D0568E45}"/>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6" name="矩形 115">
              <a:extLst>
                <a:ext uri="{FF2B5EF4-FFF2-40B4-BE49-F238E27FC236}">
                  <a16:creationId xmlns:a16="http://schemas.microsoft.com/office/drawing/2014/main" id="{5520CC9D-F73E-F1FB-05B3-9CCA460D46DF}"/>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D2C10958-53A1-FFE1-5F43-C5A5A8CCDB7A}"/>
                </a:ext>
              </a:extLst>
            </p:cNvPr>
            <p:cNvSpPr>
              <a:spLocks noChangeAspect="1"/>
            </p:cNvSpPr>
            <p:nvPr/>
          </p:nvSpPr>
          <p:spPr>
            <a:xfrm>
              <a:off x="2811316"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矩形 117">
              <a:extLst>
                <a:ext uri="{FF2B5EF4-FFF2-40B4-BE49-F238E27FC236}">
                  <a16:creationId xmlns:a16="http://schemas.microsoft.com/office/drawing/2014/main" id="{22746961-3A89-4C91-8F45-461D4742CEA8}"/>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9" name="矩形 118">
              <a:extLst>
                <a:ext uri="{FF2B5EF4-FFF2-40B4-BE49-F238E27FC236}">
                  <a16:creationId xmlns:a16="http://schemas.microsoft.com/office/drawing/2014/main" id="{F6F8DDAD-1667-B778-9F8C-5EA8166498A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0" name="矩形 119">
              <a:extLst>
                <a:ext uri="{FF2B5EF4-FFF2-40B4-BE49-F238E27FC236}">
                  <a16:creationId xmlns:a16="http://schemas.microsoft.com/office/drawing/2014/main" id="{994E8624-5B52-E064-0930-000DD7D8899D}"/>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1" name="矩形 120">
              <a:extLst>
                <a:ext uri="{FF2B5EF4-FFF2-40B4-BE49-F238E27FC236}">
                  <a16:creationId xmlns:a16="http://schemas.microsoft.com/office/drawing/2014/main" id="{0E09B1C6-727C-4D98-49F9-92CBD3187306}"/>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2" name="矩形 121">
              <a:extLst>
                <a:ext uri="{FF2B5EF4-FFF2-40B4-BE49-F238E27FC236}">
                  <a16:creationId xmlns:a16="http://schemas.microsoft.com/office/drawing/2014/main" id="{1586759F-0EC5-51CE-00E9-DDAF88CE12BF}"/>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3" name="矩形 122">
              <a:extLst>
                <a:ext uri="{FF2B5EF4-FFF2-40B4-BE49-F238E27FC236}">
                  <a16:creationId xmlns:a16="http://schemas.microsoft.com/office/drawing/2014/main" id="{18865E80-F999-8A85-4595-924D0116B8DB}"/>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4" name="矩形 123">
              <a:extLst>
                <a:ext uri="{FF2B5EF4-FFF2-40B4-BE49-F238E27FC236}">
                  <a16:creationId xmlns:a16="http://schemas.microsoft.com/office/drawing/2014/main" id="{474EDBCB-E5A1-7536-3EB7-EABB63D270E5}"/>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5" name="矩形 124">
              <a:extLst>
                <a:ext uri="{FF2B5EF4-FFF2-40B4-BE49-F238E27FC236}">
                  <a16:creationId xmlns:a16="http://schemas.microsoft.com/office/drawing/2014/main" id="{EFF764A5-5BBA-E0D7-7A22-49220BD5B673}"/>
                </a:ext>
              </a:extLst>
            </p:cNvPr>
            <p:cNvSpPr>
              <a:spLocks noChangeAspect="1"/>
            </p:cNvSpPr>
            <p:nvPr/>
          </p:nvSpPr>
          <p:spPr>
            <a:xfrm>
              <a:off x="3272999"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6" name="矩形 125">
              <a:extLst>
                <a:ext uri="{FF2B5EF4-FFF2-40B4-BE49-F238E27FC236}">
                  <a16:creationId xmlns:a16="http://schemas.microsoft.com/office/drawing/2014/main" id="{D4691CE6-FE8A-4D9B-A697-20011610CBFB}"/>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7" name="矩形 126">
              <a:extLst>
                <a:ext uri="{FF2B5EF4-FFF2-40B4-BE49-F238E27FC236}">
                  <a16:creationId xmlns:a16="http://schemas.microsoft.com/office/drawing/2014/main" id="{1E609D6C-690D-00A5-43F2-9CFEC14EB8D6}"/>
                </a:ext>
              </a:extLst>
            </p:cNvPr>
            <p:cNvSpPr>
              <a:spLocks noChangeAspect="1"/>
            </p:cNvSpPr>
            <p:nvPr/>
          </p:nvSpPr>
          <p:spPr>
            <a:xfrm>
              <a:off x="3044174"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8" name="矩形 127">
              <a:extLst>
                <a:ext uri="{FF2B5EF4-FFF2-40B4-BE49-F238E27FC236}">
                  <a16:creationId xmlns:a16="http://schemas.microsoft.com/office/drawing/2014/main" id="{23A4ECC5-06A7-7B9F-861B-0989BDC486C7}"/>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9" name="矩形 128">
              <a:extLst>
                <a:ext uri="{FF2B5EF4-FFF2-40B4-BE49-F238E27FC236}">
                  <a16:creationId xmlns:a16="http://schemas.microsoft.com/office/drawing/2014/main" id="{1E6DFB5B-39EB-6337-D398-E69046F36E2D}"/>
                </a:ext>
              </a:extLst>
            </p:cNvPr>
            <p:cNvSpPr>
              <a:spLocks noChangeAspect="1"/>
            </p:cNvSpPr>
            <p:nvPr/>
          </p:nvSpPr>
          <p:spPr>
            <a:xfrm>
              <a:off x="3501826" y="27024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0" name="矩形 129">
              <a:extLst>
                <a:ext uri="{FF2B5EF4-FFF2-40B4-BE49-F238E27FC236}">
                  <a16:creationId xmlns:a16="http://schemas.microsoft.com/office/drawing/2014/main" id="{48CCF61A-9949-47D1-ED8B-CC5FB9304B42}"/>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1" name="矩形 130">
              <a:extLst>
                <a:ext uri="{FF2B5EF4-FFF2-40B4-BE49-F238E27FC236}">
                  <a16:creationId xmlns:a16="http://schemas.microsoft.com/office/drawing/2014/main" id="{C9582B9D-ACA2-8E38-BA60-3FB0D5924440}"/>
                </a:ext>
              </a:extLst>
            </p:cNvPr>
            <p:cNvSpPr>
              <a:spLocks noChangeAspect="1"/>
            </p:cNvSpPr>
            <p:nvPr/>
          </p:nvSpPr>
          <p:spPr>
            <a:xfrm>
              <a:off x="3272998" y="2932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2" name="矩形 131">
              <a:extLst>
                <a:ext uri="{FF2B5EF4-FFF2-40B4-BE49-F238E27FC236}">
                  <a16:creationId xmlns:a16="http://schemas.microsoft.com/office/drawing/2014/main" id="{6AE3AA08-7D12-56E5-13C3-FBCCFB5433A9}"/>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3" name="组合 132">
            <a:extLst>
              <a:ext uri="{FF2B5EF4-FFF2-40B4-BE49-F238E27FC236}">
                <a16:creationId xmlns:a16="http://schemas.microsoft.com/office/drawing/2014/main" id="{8E714AB3-6901-91A8-B753-CAC17DB8E866}"/>
              </a:ext>
            </a:extLst>
          </p:cNvPr>
          <p:cNvGrpSpPr>
            <a:grpSpLocks noChangeAspect="1"/>
          </p:cNvGrpSpPr>
          <p:nvPr/>
        </p:nvGrpSpPr>
        <p:grpSpPr>
          <a:xfrm>
            <a:off x="2069320" y="4154363"/>
            <a:ext cx="1869576" cy="1869577"/>
            <a:chOff x="1634203" y="1057597"/>
            <a:chExt cx="2105999" cy="2105995"/>
          </a:xfrm>
        </p:grpSpPr>
        <p:sp>
          <p:nvSpPr>
            <p:cNvPr id="134" name="矩形 133">
              <a:extLst>
                <a:ext uri="{FF2B5EF4-FFF2-40B4-BE49-F238E27FC236}">
                  <a16:creationId xmlns:a16="http://schemas.microsoft.com/office/drawing/2014/main" id="{028AB52D-3B49-ACA2-B00F-B607E3B46939}"/>
                </a:ext>
              </a:extLst>
            </p:cNvPr>
            <p:cNvSpPr>
              <a:spLocks noChangeAspect="1"/>
            </p:cNvSpPr>
            <p:nvPr/>
          </p:nvSpPr>
          <p:spPr>
            <a:xfrm>
              <a:off x="1634203" y="1057597"/>
              <a:ext cx="2105999" cy="2105995"/>
            </a:xfrm>
            <a:prstGeom prst="rect">
              <a:avLst/>
            </a:prstGeom>
            <a:solidFill>
              <a:srgbClr val="70AD47">
                <a:lumMod val="20000"/>
                <a:lumOff val="80000"/>
              </a:srgbClr>
            </a:solidFill>
            <a:ln w="12700" cap="flat" cmpd="sng" algn="ctr">
              <a:solidFill>
                <a:srgbClr val="548236"/>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altLang="zh-CN"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0</a:t>
              </a:r>
              <a:endParaRPr kumimoji="1" lang="zh-CN" altLang="en-US" sz="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5" name="矩形 134">
              <a:extLst>
                <a:ext uri="{FF2B5EF4-FFF2-40B4-BE49-F238E27FC236}">
                  <a16:creationId xmlns:a16="http://schemas.microsoft.com/office/drawing/2014/main" id="{DB8A427C-207B-1358-0597-6255AD18D8E5}"/>
                </a:ext>
              </a:extLst>
            </p:cNvPr>
            <p:cNvSpPr>
              <a:spLocks noChangeAspect="1"/>
            </p:cNvSpPr>
            <p:nvPr/>
          </p:nvSpPr>
          <p:spPr>
            <a:xfrm>
              <a:off x="1664193"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6" name="矩形 135">
              <a:extLst>
                <a:ext uri="{FF2B5EF4-FFF2-40B4-BE49-F238E27FC236}">
                  <a16:creationId xmlns:a16="http://schemas.microsoft.com/office/drawing/2014/main" id="{4323FD65-DC65-C580-7D25-9740D1FFB859}"/>
                </a:ext>
              </a:extLst>
            </p:cNvPr>
            <p:cNvSpPr>
              <a:spLocks noChangeAspect="1"/>
            </p:cNvSpPr>
            <p:nvPr/>
          </p:nvSpPr>
          <p:spPr>
            <a:xfrm>
              <a:off x="1893020"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7" name="矩形 136">
              <a:extLst>
                <a:ext uri="{FF2B5EF4-FFF2-40B4-BE49-F238E27FC236}">
                  <a16:creationId xmlns:a16="http://schemas.microsoft.com/office/drawing/2014/main" id="{24C6763A-29F3-1D73-E083-8D744D7DF7C0}"/>
                </a:ext>
              </a:extLst>
            </p:cNvPr>
            <p:cNvSpPr>
              <a:spLocks noChangeAspect="1"/>
            </p:cNvSpPr>
            <p:nvPr/>
          </p:nvSpPr>
          <p:spPr>
            <a:xfrm>
              <a:off x="2121847"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8" name="矩形 137">
              <a:extLst>
                <a:ext uri="{FF2B5EF4-FFF2-40B4-BE49-F238E27FC236}">
                  <a16:creationId xmlns:a16="http://schemas.microsoft.com/office/drawing/2014/main" id="{FBD96074-1598-2301-5174-A4819CEB9E58}"/>
                </a:ext>
              </a:extLst>
            </p:cNvPr>
            <p:cNvSpPr>
              <a:spLocks noChangeAspect="1"/>
            </p:cNvSpPr>
            <p:nvPr/>
          </p:nvSpPr>
          <p:spPr>
            <a:xfrm>
              <a:off x="1664193"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 name="矩形 138">
              <a:extLst>
                <a:ext uri="{FF2B5EF4-FFF2-40B4-BE49-F238E27FC236}">
                  <a16:creationId xmlns:a16="http://schemas.microsoft.com/office/drawing/2014/main" id="{48FD816F-AFFC-5FDF-C0CB-0D7E33D0E598}"/>
                </a:ext>
              </a:extLst>
            </p:cNvPr>
            <p:cNvSpPr>
              <a:spLocks noChangeAspect="1"/>
            </p:cNvSpPr>
            <p:nvPr/>
          </p:nvSpPr>
          <p:spPr>
            <a:xfrm>
              <a:off x="1893020"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 name="矩形 139">
              <a:extLst>
                <a:ext uri="{FF2B5EF4-FFF2-40B4-BE49-F238E27FC236}">
                  <a16:creationId xmlns:a16="http://schemas.microsoft.com/office/drawing/2014/main" id="{20E967B2-6131-19A0-C6D1-BD9007590EEF}"/>
                </a:ext>
              </a:extLst>
            </p:cNvPr>
            <p:cNvSpPr>
              <a:spLocks noChangeAspect="1"/>
            </p:cNvSpPr>
            <p:nvPr/>
          </p:nvSpPr>
          <p:spPr>
            <a:xfrm>
              <a:off x="2121847" y="1317766"/>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1" name="矩形 140">
              <a:extLst>
                <a:ext uri="{FF2B5EF4-FFF2-40B4-BE49-F238E27FC236}">
                  <a16:creationId xmlns:a16="http://schemas.microsoft.com/office/drawing/2014/main" id="{E26A4524-9F58-EE05-3C7B-A7FE09F67459}"/>
                </a:ext>
              </a:extLst>
            </p:cNvPr>
            <p:cNvSpPr>
              <a:spLocks noChangeAspect="1"/>
            </p:cNvSpPr>
            <p:nvPr/>
          </p:nvSpPr>
          <p:spPr>
            <a:xfrm>
              <a:off x="1664193"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2" name="矩形 141">
              <a:extLst>
                <a:ext uri="{FF2B5EF4-FFF2-40B4-BE49-F238E27FC236}">
                  <a16:creationId xmlns:a16="http://schemas.microsoft.com/office/drawing/2014/main" id="{C4863E73-0AA9-AF01-4BBE-32E97FC02561}"/>
                </a:ext>
              </a:extLst>
            </p:cNvPr>
            <p:cNvSpPr>
              <a:spLocks noChangeAspect="1"/>
            </p:cNvSpPr>
            <p:nvPr/>
          </p:nvSpPr>
          <p:spPr>
            <a:xfrm>
              <a:off x="1893020"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3" name="矩形 142">
              <a:extLst>
                <a:ext uri="{FF2B5EF4-FFF2-40B4-BE49-F238E27FC236}">
                  <a16:creationId xmlns:a16="http://schemas.microsoft.com/office/drawing/2014/main" id="{D241A32B-E840-421F-8064-C68FE7778E41}"/>
                </a:ext>
              </a:extLst>
            </p:cNvPr>
            <p:cNvSpPr>
              <a:spLocks noChangeAspect="1"/>
            </p:cNvSpPr>
            <p:nvPr/>
          </p:nvSpPr>
          <p:spPr>
            <a:xfrm>
              <a:off x="2121847" y="1547360"/>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4" name="矩形 143">
              <a:extLst>
                <a:ext uri="{FF2B5EF4-FFF2-40B4-BE49-F238E27FC236}">
                  <a16:creationId xmlns:a16="http://schemas.microsoft.com/office/drawing/2014/main" id="{677C2702-C016-582E-A57C-A5B10A8D4CBB}"/>
                </a:ext>
              </a:extLst>
            </p:cNvPr>
            <p:cNvSpPr>
              <a:spLocks noChangeAspect="1"/>
            </p:cNvSpPr>
            <p:nvPr/>
          </p:nvSpPr>
          <p:spPr>
            <a:xfrm>
              <a:off x="2353662" y="1088172"/>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矩形 144">
              <a:extLst>
                <a:ext uri="{FF2B5EF4-FFF2-40B4-BE49-F238E27FC236}">
                  <a16:creationId xmlns:a16="http://schemas.microsoft.com/office/drawing/2014/main" id="{86482250-42B8-4FC4-3964-92C310CCB386}"/>
                </a:ext>
              </a:extLst>
            </p:cNvPr>
            <p:cNvSpPr>
              <a:spLocks noChangeAspect="1"/>
            </p:cNvSpPr>
            <p:nvPr/>
          </p:nvSpPr>
          <p:spPr>
            <a:xfrm>
              <a:off x="2582489"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矩形 145">
              <a:extLst>
                <a:ext uri="{FF2B5EF4-FFF2-40B4-BE49-F238E27FC236}">
                  <a16:creationId xmlns:a16="http://schemas.microsoft.com/office/drawing/2014/main" id="{E4C2ED8B-BBE3-6BF7-0B85-2E352BDDC229}"/>
                </a:ext>
              </a:extLst>
            </p:cNvPr>
            <p:cNvSpPr>
              <a:spLocks noChangeAspect="1"/>
            </p:cNvSpPr>
            <p:nvPr/>
          </p:nvSpPr>
          <p:spPr>
            <a:xfrm>
              <a:off x="2811316"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矩形 146">
              <a:extLst>
                <a:ext uri="{FF2B5EF4-FFF2-40B4-BE49-F238E27FC236}">
                  <a16:creationId xmlns:a16="http://schemas.microsoft.com/office/drawing/2014/main" id="{1BF65D5F-8759-5AC0-17E8-D1A89EE2E76C}"/>
                </a:ext>
              </a:extLst>
            </p:cNvPr>
            <p:cNvSpPr>
              <a:spLocks noChangeAspect="1"/>
            </p:cNvSpPr>
            <p:nvPr/>
          </p:nvSpPr>
          <p:spPr>
            <a:xfrm>
              <a:off x="2353662" y="1317766"/>
              <a:ext cx="202283" cy="201599"/>
            </a:xfrm>
            <a:prstGeom prst="rect">
              <a:avLst/>
            </a:prstGeom>
            <a:solidFill>
              <a:sysClr val="window" lastClr="FFFFFF"/>
            </a:solidFill>
            <a:ln w="12700" cap="flat" cmpd="sng" algn="ctr">
              <a:solidFill>
                <a:srgbClr val="538237"/>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矩形 147">
              <a:extLst>
                <a:ext uri="{FF2B5EF4-FFF2-40B4-BE49-F238E27FC236}">
                  <a16:creationId xmlns:a16="http://schemas.microsoft.com/office/drawing/2014/main" id="{47B40C4C-AA79-FC4B-D53D-6C75C8D7DD4E}"/>
                </a:ext>
              </a:extLst>
            </p:cNvPr>
            <p:cNvSpPr>
              <a:spLocks noChangeAspect="1"/>
            </p:cNvSpPr>
            <p:nvPr/>
          </p:nvSpPr>
          <p:spPr>
            <a:xfrm>
              <a:off x="258248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矩形 148">
              <a:extLst>
                <a:ext uri="{FF2B5EF4-FFF2-40B4-BE49-F238E27FC236}">
                  <a16:creationId xmlns:a16="http://schemas.microsoft.com/office/drawing/2014/main" id="{FFC19010-8487-7475-5504-414CC7DF228D}"/>
                </a:ext>
              </a:extLst>
            </p:cNvPr>
            <p:cNvSpPr>
              <a:spLocks noChangeAspect="1"/>
            </p:cNvSpPr>
            <p:nvPr/>
          </p:nvSpPr>
          <p:spPr>
            <a:xfrm>
              <a:off x="281131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矩形 149">
              <a:extLst>
                <a:ext uri="{FF2B5EF4-FFF2-40B4-BE49-F238E27FC236}">
                  <a16:creationId xmlns:a16="http://schemas.microsoft.com/office/drawing/2014/main" id="{A36F7891-132E-9755-215B-CA46480C6983}"/>
                </a:ext>
              </a:extLst>
            </p:cNvPr>
            <p:cNvSpPr>
              <a:spLocks noChangeAspect="1"/>
            </p:cNvSpPr>
            <p:nvPr/>
          </p:nvSpPr>
          <p:spPr>
            <a:xfrm>
              <a:off x="2353662"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矩形 150">
              <a:extLst>
                <a:ext uri="{FF2B5EF4-FFF2-40B4-BE49-F238E27FC236}">
                  <a16:creationId xmlns:a16="http://schemas.microsoft.com/office/drawing/2014/main" id="{35D1033B-4643-62CA-066F-B3C19F0ABD9A}"/>
                </a:ext>
              </a:extLst>
            </p:cNvPr>
            <p:cNvSpPr>
              <a:spLocks noChangeAspect="1"/>
            </p:cNvSpPr>
            <p:nvPr/>
          </p:nvSpPr>
          <p:spPr>
            <a:xfrm>
              <a:off x="258248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2" name="矩形 151">
              <a:extLst>
                <a:ext uri="{FF2B5EF4-FFF2-40B4-BE49-F238E27FC236}">
                  <a16:creationId xmlns:a16="http://schemas.microsoft.com/office/drawing/2014/main" id="{69425018-FC47-D99F-7380-3E278C409613}"/>
                </a:ext>
              </a:extLst>
            </p:cNvPr>
            <p:cNvSpPr>
              <a:spLocks noChangeAspect="1"/>
            </p:cNvSpPr>
            <p:nvPr/>
          </p:nvSpPr>
          <p:spPr>
            <a:xfrm>
              <a:off x="281131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3" name="矩形 152">
              <a:extLst>
                <a:ext uri="{FF2B5EF4-FFF2-40B4-BE49-F238E27FC236}">
                  <a16:creationId xmlns:a16="http://schemas.microsoft.com/office/drawing/2014/main" id="{8A8F2B9B-CF28-A528-F5BE-F7247DD72D70}"/>
                </a:ext>
              </a:extLst>
            </p:cNvPr>
            <p:cNvSpPr>
              <a:spLocks noChangeAspect="1"/>
            </p:cNvSpPr>
            <p:nvPr/>
          </p:nvSpPr>
          <p:spPr>
            <a:xfrm>
              <a:off x="3044174" y="108817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4" name="矩形 153">
              <a:extLst>
                <a:ext uri="{FF2B5EF4-FFF2-40B4-BE49-F238E27FC236}">
                  <a16:creationId xmlns:a16="http://schemas.microsoft.com/office/drawing/2014/main" id="{33EB279E-2C86-5136-6345-429ABE2E1746}"/>
                </a:ext>
              </a:extLst>
            </p:cNvPr>
            <p:cNvSpPr>
              <a:spLocks noChangeAspect="1"/>
            </p:cNvSpPr>
            <p:nvPr/>
          </p:nvSpPr>
          <p:spPr>
            <a:xfrm>
              <a:off x="3272999"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5" name="矩形 154">
              <a:extLst>
                <a:ext uri="{FF2B5EF4-FFF2-40B4-BE49-F238E27FC236}">
                  <a16:creationId xmlns:a16="http://schemas.microsoft.com/office/drawing/2014/main" id="{718FB36B-8B60-22D8-67A3-29AB72C797BE}"/>
                </a:ext>
              </a:extLst>
            </p:cNvPr>
            <p:cNvSpPr>
              <a:spLocks noChangeAspect="1"/>
            </p:cNvSpPr>
            <p:nvPr/>
          </p:nvSpPr>
          <p:spPr>
            <a:xfrm>
              <a:off x="3501826" y="108817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6" name="矩形 155">
              <a:extLst>
                <a:ext uri="{FF2B5EF4-FFF2-40B4-BE49-F238E27FC236}">
                  <a16:creationId xmlns:a16="http://schemas.microsoft.com/office/drawing/2014/main" id="{C95F1D1F-3D9C-C159-01A5-949181D655EC}"/>
                </a:ext>
              </a:extLst>
            </p:cNvPr>
            <p:cNvSpPr>
              <a:spLocks noChangeAspect="1"/>
            </p:cNvSpPr>
            <p:nvPr/>
          </p:nvSpPr>
          <p:spPr>
            <a:xfrm>
              <a:off x="3044174"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矩形 156">
              <a:extLst>
                <a:ext uri="{FF2B5EF4-FFF2-40B4-BE49-F238E27FC236}">
                  <a16:creationId xmlns:a16="http://schemas.microsoft.com/office/drawing/2014/main" id="{68ACA2AA-3BA5-4CD5-B2ED-0DF5D38F9A9B}"/>
                </a:ext>
              </a:extLst>
            </p:cNvPr>
            <p:cNvSpPr>
              <a:spLocks noChangeAspect="1"/>
            </p:cNvSpPr>
            <p:nvPr/>
          </p:nvSpPr>
          <p:spPr>
            <a:xfrm>
              <a:off x="3272999"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矩形 157">
              <a:extLst>
                <a:ext uri="{FF2B5EF4-FFF2-40B4-BE49-F238E27FC236}">
                  <a16:creationId xmlns:a16="http://schemas.microsoft.com/office/drawing/2014/main" id="{90BEAB4F-8AA1-C022-9A98-8C24A05527D3}"/>
                </a:ext>
              </a:extLst>
            </p:cNvPr>
            <p:cNvSpPr>
              <a:spLocks noChangeAspect="1"/>
            </p:cNvSpPr>
            <p:nvPr/>
          </p:nvSpPr>
          <p:spPr>
            <a:xfrm>
              <a:off x="3501826" y="131776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矩形 158">
              <a:extLst>
                <a:ext uri="{FF2B5EF4-FFF2-40B4-BE49-F238E27FC236}">
                  <a16:creationId xmlns:a16="http://schemas.microsoft.com/office/drawing/2014/main" id="{BC680CC7-73E5-6562-78F1-AF37B809C90D}"/>
                </a:ext>
              </a:extLst>
            </p:cNvPr>
            <p:cNvSpPr>
              <a:spLocks noChangeAspect="1"/>
            </p:cNvSpPr>
            <p:nvPr/>
          </p:nvSpPr>
          <p:spPr>
            <a:xfrm>
              <a:off x="3044174"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0" name="矩形 159">
              <a:extLst>
                <a:ext uri="{FF2B5EF4-FFF2-40B4-BE49-F238E27FC236}">
                  <a16:creationId xmlns:a16="http://schemas.microsoft.com/office/drawing/2014/main" id="{B387E83E-C256-1815-06FB-3BD552794DCC}"/>
                </a:ext>
              </a:extLst>
            </p:cNvPr>
            <p:cNvSpPr>
              <a:spLocks noChangeAspect="1"/>
            </p:cNvSpPr>
            <p:nvPr/>
          </p:nvSpPr>
          <p:spPr>
            <a:xfrm>
              <a:off x="3272999"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1" name="矩形 160">
              <a:extLst>
                <a:ext uri="{FF2B5EF4-FFF2-40B4-BE49-F238E27FC236}">
                  <a16:creationId xmlns:a16="http://schemas.microsoft.com/office/drawing/2014/main" id="{0A9A87CF-42F1-A194-B911-FE40B8F6F58F}"/>
                </a:ext>
              </a:extLst>
            </p:cNvPr>
            <p:cNvSpPr>
              <a:spLocks noChangeAspect="1"/>
            </p:cNvSpPr>
            <p:nvPr/>
          </p:nvSpPr>
          <p:spPr>
            <a:xfrm>
              <a:off x="3501826" y="154736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2" name="矩形 161">
              <a:extLst>
                <a:ext uri="{FF2B5EF4-FFF2-40B4-BE49-F238E27FC236}">
                  <a16:creationId xmlns:a16="http://schemas.microsoft.com/office/drawing/2014/main" id="{3174D356-8A78-0ECB-53C3-0DD650418340}"/>
                </a:ext>
              </a:extLst>
            </p:cNvPr>
            <p:cNvSpPr>
              <a:spLocks noChangeAspect="1"/>
            </p:cNvSpPr>
            <p:nvPr/>
          </p:nvSpPr>
          <p:spPr>
            <a:xfrm>
              <a:off x="1664193"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3" name="矩形 162">
              <a:extLst>
                <a:ext uri="{FF2B5EF4-FFF2-40B4-BE49-F238E27FC236}">
                  <a16:creationId xmlns:a16="http://schemas.microsoft.com/office/drawing/2014/main" id="{8AE4271D-5C77-F3DC-2A21-DE4896777B15}"/>
                </a:ext>
              </a:extLst>
            </p:cNvPr>
            <p:cNvSpPr>
              <a:spLocks noChangeAspect="1"/>
            </p:cNvSpPr>
            <p:nvPr/>
          </p:nvSpPr>
          <p:spPr>
            <a:xfrm>
              <a:off x="1893020"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4" name="矩形 163">
              <a:extLst>
                <a:ext uri="{FF2B5EF4-FFF2-40B4-BE49-F238E27FC236}">
                  <a16:creationId xmlns:a16="http://schemas.microsoft.com/office/drawing/2014/main" id="{26EDAC8C-3C4F-F636-A7E4-C0BC67E4AE11}"/>
                </a:ext>
              </a:extLst>
            </p:cNvPr>
            <p:cNvSpPr>
              <a:spLocks noChangeAspect="1"/>
            </p:cNvSpPr>
            <p:nvPr/>
          </p:nvSpPr>
          <p:spPr>
            <a:xfrm>
              <a:off x="2121847"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5" name="矩形 164">
              <a:extLst>
                <a:ext uri="{FF2B5EF4-FFF2-40B4-BE49-F238E27FC236}">
                  <a16:creationId xmlns:a16="http://schemas.microsoft.com/office/drawing/2014/main" id="{874BE4B3-4153-19DB-E923-FA98B5C27139}"/>
                </a:ext>
              </a:extLst>
            </p:cNvPr>
            <p:cNvSpPr>
              <a:spLocks noChangeAspect="1"/>
            </p:cNvSpPr>
            <p:nvPr/>
          </p:nvSpPr>
          <p:spPr>
            <a:xfrm>
              <a:off x="1664193"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6" name="矩形 165">
              <a:extLst>
                <a:ext uri="{FF2B5EF4-FFF2-40B4-BE49-F238E27FC236}">
                  <a16:creationId xmlns:a16="http://schemas.microsoft.com/office/drawing/2014/main" id="{23E62EE0-650D-87A6-A700-63DD8308B147}"/>
                </a:ext>
              </a:extLst>
            </p:cNvPr>
            <p:cNvSpPr>
              <a:spLocks noChangeAspect="1"/>
            </p:cNvSpPr>
            <p:nvPr/>
          </p:nvSpPr>
          <p:spPr>
            <a:xfrm>
              <a:off x="1893020"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矩形 166">
              <a:extLst>
                <a:ext uri="{FF2B5EF4-FFF2-40B4-BE49-F238E27FC236}">
                  <a16:creationId xmlns:a16="http://schemas.microsoft.com/office/drawing/2014/main" id="{D56FF8C9-AB8B-390B-3AA1-7AEBC9940CF0}"/>
                </a:ext>
              </a:extLst>
            </p:cNvPr>
            <p:cNvSpPr>
              <a:spLocks noChangeAspect="1"/>
            </p:cNvSpPr>
            <p:nvPr/>
          </p:nvSpPr>
          <p:spPr>
            <a:xfrm>
              <a:off x="2121847"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8" name="矩形 167">
              <a:extLst>
                <a:ext uri="{FF2B5EF4-FFF2-40B4-BE49-F238E27FC236}">
                  <a16:creationId xmlns:a16="http://schemas.microsoft.com/office/drawing/2014/main" id="{90C7839F-E0D9-D186-1511-5AEF1F5E2ACF}"/>
                </a:ext>
              </a:extLst>
            </p:cNvPr>
            <p:cNvSpPr>
              <a:spLocks noChangeAspect="1"/>
            </p:cNvSpPr>
            <p:nvPr/>
          </p:nvSpPr>
          <p:spPr>
            <a:xfrm>
              <a:off x="1664193"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86AFB115-193B-C5C4-9BA9-28C7219C3974}"/>
                </a:ext>
              </a:extLst>
            </p:cNvPr>
            <p:cNvSpPr>
              <a:spLocks noChangeAspect="1"/>
            </p:cNvSpPr>
            <p:nvPr/>
          </p:nvSpPr>
          <p:spPr>
            <a:xfrm>
              <a:off x="1893020"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D1CCB34E-83F1-9FA7-510E-B818AFC61167}"/>
                </a:ext>
              </a:extLst>
            </p:cNvPr>
            <p:cNvSpPr>
              <a:spLocks noChangeAspect="1"/>
            </p:cNvSpPr>
            <p:nvPr/>
          </p:nvSpPr>
          <p:spPr>
            <a:xfrm>
              <a:off x="2121847"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D6393D9B-882E-B6C7-8937-C301B6A5A532}"/>
                </a:ext>
              </a:extLst>
            </p:cNvPr>
            <p:cNvSpPr>
              <a:spLocks noChangeAspect="1"/>
            </p:cNvSpPr>
            <p:nvPr/>
          </p:nvSpPr>
          <p:spPr>
            <a:xfrm>
              <a:off x="2353662"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2" name="矩形 171">
              <a:extLst>
                <a:ext uri="{FF2B5EF4-FFF2-40B4-BE49-F238E27FC236}">
                  <a16:creationId xmlns:a16="http://schemas.microsoft.com/office/drawing/2014/main" id="{B1A5BAE9-6837-D692-68FC-E1F8A96508B0}"/>
                </a:ext>
              </a:extLst>
            </p:cNvPr>
            <p:cNvSpPr>
              <a:spLocks noChangeAspect="1"/>
            </p:cNvSpPr>
            <p:nvPr/>
          </p:nvSpPr>
          <p:spPr>
            <a:xfrm>
              <a:off x="2582489" y="1783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3" name="矩形 172">
              <a:extLst>
                <a:ext uri="{FF2B5EF4-FFF2-40B4-BE49-F238E27FC236}">
                  <a16:creationId xmlns:a16="http://schemas.microsoft.com/office/drawing/2014/main" id="{A32FE9D2-BC4A-23D7-8CDA-D1F336B84AEA}"/>
                </a:ext>
              </a:extLst>
            </p:cNvPr>
            <p:cNvSpPr>
              <a:spLocks noChangeAspect="1"/>
            </p:cNvSpPr>
            <p:nvPr/>
          </p:nvSpPr>
          <p:spPr>
            <a:xfrm>
              <a:off x="2811316"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4" name="矩形 173">
              <a:extLst>
                <a:ext uri="{FF2B5EF4-FFF2-40B4-BE49-F238E27FC236}">
                  <a16:creationId xmlns:a16="http://schemas.microsoft.com/office/drawing/2014/main" id="{1FDFBA94-C811-64B9-D3CE-DE1DFBC126B3}"/>
                </a:ext>
              </a:extLst>
            </p:cNvPr>
            <p:cNvSpPr>
              <a:spLocks noChangeAspect="1"/>
            </p:cNvSpPr>
            <p:nvPr/>
          </p:nvSpPr>
          <p:spPr>
            <a:xfrm>
              <a:off x="2353662"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5" name="矩形 174">
              <a:extLst>
                <a:ext uri="{FF2B5EF4-FFF2-40B4-BE49-F238E27FC236}">
                  <a16:creationId xmlns:a16="http://schemas.microsoft.com/office/drawing/2014/main" id="{5ACDD329-CC49-B4FE-98E2-F7C75BFD02DF}"/>
                </a:ext>
              </a:extLst>
            </p:cNvPr>
            <p:cNvSpPr>
              <a:spLocks noChangeAspect="1"/>
            </p:cNvSpPr>
            <p:nvPr/>
          </p:nvSpPr>
          <p:spPr>
            <a:xfrm>
              <a:off x="2582489" y="201267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6" name="矩形 175">
              <a:extLst>
                <a:ext uri="{FF2B5EF4-FFF2-40B4-BE49-F238E27FC236}">
                  <a16:creationId xmlns:a16="http://schemas.microsoft.com/office/drawing/2014/main" id="{A5C33948-410E-F0B3-F760-CC36DD52878E}"/>
                </a:ext>
              </a:extLst>
            </p:cNvPr>
            <p:cNvSpPr>
              <a:spLocks noChangeAspect="1"/>
            </p:cNvSpPr>
            <p:nvPr/>
          </p:nvSpPr>
          <p:spPr>
            <a:xfrm>
              <a:off x="2811316"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矩形 176">
              <a:extLst>
                <a:ext uri="{FF2B5EF4-FFF2-40B4-BE49-F238E27FC236}">
                  <a16:creationId xmlns:a16="http://schemas.microsoft.com/office/drawing/2014/main" id="{A9B6DE30-AFDC-EF7F-517E-3CB05AFF7F76}"/>
                </a:ext>
              </a:extLst>
            </p:cNvPr>
            <p:cNvSpPr>
              <a:spLocks noChangeAspect="1"/>
            </p:cNvSpPr>
            <p:nvPr/>
          </p:nvSpPr>
          <p:spPr>
            <a:xfrm>
              <a:off x="2353662"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8" name="矩形 177">
              <a:extLst>
                <a:ext uri="{FF2B5EF4-FFF2-40B4-BE49-F238E27FC236}">
                  <a16:creationId xmlns:a16="http://schemas.microsoft.com/office/drawing/2014/main" id="{79C6484D-FEEF-53ED-05E7-00C2594491D7}"/>
                </a:ext>
              </a:extLst>
            </p:cNvPr>
            <p:cNvSpPr>
              <a:spLocks noChangeAspect="1"/>
            </p:cNvSpPr>
            <p:nvPr/>
          </p:nvSpPr>
          <p:spPr>
            <a:xfrm>
              <a:off x="2582489" y="224227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9" name="矩形 178">
              <a:extLst>
                <a:ext uri="{FF2B5EF4-FFF2-40B4-BE49-F238E27FC236}">
                  <a16:creationId xmlns:a16="http://schemas.microsoft.com/office/drawing/2014/main" id="{03979F81-EA82-088A-5EAA-E1C61579DA13}"/>
                </a:ext>
              </a:extLst>
            </p:cNvPr>
            <p:cNvSpPr>
              <a:spLocks noChangeAspect="1"/>
            </p:cNvSpPr>
            <p:nvPr/>
          </p:nvSpPr>
          <p:spPr>
            <a:xfrm>
              <a:off x="2811316" y="2242271"/>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矩形 179">
              <a:extLst>
                <a:ext uri="{FF2B5EF4-FFF2-40B4-BE49-F238E27FC236}">
                  <a16:creationId xmlns:a16="http://schemas.microsoft.com/office/drawing/2014/main" id="{7C25926B-7A1F-DB87-97B7-48FEF2DCF5FF}"/>
                </a:ext>
              </a:extLst>
            </p:cNvPr>
            <p:cNvSpPr>
              <a:spLocks noChangeAspect="1"/>
            </p:cNvSpPr>
            <p:nvPr/>
          </p:nvSpPr>
          <p:spPr>
            <a:xfrm>
              <a:off x="3044174"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矩形 180">
              <a:extLst>
                <a:ext uri="{FF2B5EF4-FFF2-40B4-BE49-F238E27FC236}">
                  <a16:creationId xmlns:a16="http://schemas.microsoft.com/office/drawing/2014/main" id="{A43D7B5B-B443-B125-ACB5-EE5CA836FE74}"/>
                </a:ext>
              </a:extLst>
            </p:cNvPr>
            <p:cNvSpPr>
              <a:spLocks noChangeAspect="1"/>
            </p:cNvSpPr>
            <p:nvPr/>
          </p:nvSpPr>
          <p:spPr>
            <a:xfrm>
              <a:off x="3272999" y="178308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矩形 181">
              <a:extLst>
                <a:ext uri="{FF2B5EF4-FFF2-40B4-BE49-F238E27FC236}">
                  <a16:creationId xmlns:a16="http://schemas.microsoft.com/office/drawing/2014/main" id="{4A95FBF6-6B1E-B56B-152B-B88D7C72EEFD}"/>
                </a:ext>
              </a:extLst>
            </p:cNvPr>
            <p:cNvSpPr>
              <a:spLocks noChangeAspect="1"/>
            </p:cNvSpPr>
            <p:nvPr/>
          </p:nvSpPr>
          <p:spPr>
            <a:xfrm>
              <a:off x="3501826" y="1783081"/>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矩形 182">
              <a:extLst>
                <a:ext uri="{FF2B5EF4-FFF2-40B4-BE49-F238E27FC236}">
                  <a16:creationId xmlns:a16="http://schemas.microsoft.com/office/drawing/2014/main" id="{974DC8D6-E460-ADB4-23F1-C13A591BAEBE}"/>
                </a:ext>
              </a:extLst>
            </p:cNvPr>
            <p:cNvSpPr>
              <a:spLocks noChangeAspect="1"/>
            </p:cNvSpPr>
            <p:nvPr/>
          </p:nvSpPr>
          <p:spPr>
            <a:xfrm>
              <a:off x="3044174" y="2012678"/>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矩形 183">
              <a:extLst>
                <a:ext uri="{FF2B5EF4-FFF2-40B4-BE49-F238E27FC236}">
                  <a16:creationId xmlns:a16="http://schemas.microsoft.com/office/drawing/2014/main" id="{DDCEA515-1D35-7E74-DC05-B0F4F9864117}"/>
                </a:ext>
              </a:extLst>
            </p:cNvPr>
            <p:cNvSpPr>
              <a:spLocks noChangeAspect="1"/>
            </p:cNvSpPr>
            <p:nvPr/>
          </p:nvSpPr>
          <p:spPr>
            <a:xfrm>
              <a:off x="3272999" y="201267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矩形 184">
              <a:extLst>
                <a:ext uri="{FF2B5EF4-FFF2-40B4-BE49-F238E27FC236}">
                  <a16:creationId xmlns:a16="http://schemas.microsoft.com/office/drawing/2014/main" id="{934EA619-25F6-90EB-4545-911A942681E5}"/>
                </a:ext>
              </a:extLst>
            </p:cNvPr>
            <p:cNvSpPr>
              <a:spLocks noChangeAspect="1"/>
            </p:cNvSpPr>
            <p:nvPr/>
          </p:nvSpPr>
          <p:spPr>
            <a:xfrm>
              <a:off x="3501826" y="2012680"/>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矩形 185">
              <a:extLst>
                <a:ext uri="{FF2B5EF4-FFF2-40B4-BE49-F238E27FC236}">
                  <a16:creationId xmlns:a16="http://schemas.microsoft.com/office/drawing/2014/main" id="{ED247623-C945-62F1-4CBD-C056F667F57F}"/>
                </a:ext>
              </a:extLst>
            </p:cNvPr>
            <p:cNvSpPr>
              <a:spLocks noChangeAspect="1"/>
            </p:cNvSpPr>
            <p:nvPr/>
          </p:nvSpPr>
          <p:spPr>
            <a:xfrm>
              <a:off x="3044174" y="2242275"/>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7" name="矩形 186">
              <a:extLst>
                <a:ext uri="{FF2B5EF4-FFF2-40B4-BE49-F238E27FC236}">
                  <a16:creationId xmlns:a16="http://schemas.microsoft.com/office/drawing/2014/main" id="{2FBDCA51-0FCD-E2D6-10A8-AB2036686570}"/>
                </a:ext>
              </a:extLst>
            </p:cNvPr>
            <p:cNvSpPr>
              <a:spLocks noChangeAspect="1"/>
            </p:cNvSpPr>
            <p:nvPr/>
          </p:nvSpPr>
          <p:spPr>
            <a:xfrm>
              <a:off x="3272999" y="224227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8" name="矩形 187">
              <a:extLst>
                <a:ext uri="{FF2B5EF4-FFF2-40B4-BE49-F238E27FC236}">
                  <a16:creationId xmlns:a16="http://schemas.microsoft.com/office/drawing/2014/main" id="{C6A96FB1-63B3-50C9-160D-C97E1E7EE71F}"/>
                </a:ext>
              </a:extLst>
            </p:cNvPr>
            <p:cNvSpPr>
              <a:spLocks noChangeAspect="1"/>
            </p:cNvSpPr>
            <p:nvPr/>
          </p:nvSpPr>
          <p:spPr>
            <a:xfrm>
              <a:off x="3501826" y="224227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9" name="矩形 188">
              <a:extLst>
                <a:ext uri="{FF2B5EF4-FFF2-40B4-BE49-F238E27FC236}">
                  <a16:creationId xmlns:a16="http://schemas.microsoft.com/office/drawing/2014/main" id="{44FB31E1-2310-A5D1-4E4A-335FDD84D081}"/>
                </a:ext>
              </a:extLst>
            </p:cNvPr>
            <p:cNvSpPr>
              <a:spLocks noChangeAspect="1"/>
            </p:cNvSpPr>
            <p:nvPr/>
          </p:nvSpPr>
          <p:spPr>
            <a:xfrm>
              <a:off x="166419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矩形 189">
              <a:extLst>
                <a:ext uri="{FF2B5EF4-FFF2-40B4-BE49-F238E27FC236}">
                  <a16:creationId xmlns:a16="http://schemas.microsoft.com/office/drawing/2014/main" id="{B4ACD762-ADCA-3F76-2135-03E67A90B1F0}"/>
                </a:ext>
              </a:extLst>
            </p:cNvPr>
            <p:cNvSpPr>
              <a:spLocks noChangeAspect="1"/>
            </p:cNvSpPr>
            <p:nvPr/>
          </p:nvSpPr>
          <p:spPr>
            <a:xfrm>
              <a:off x="189302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1" name="矩形 190">
              <a:extLst>
                <a:ext uri="{FF2B5EF4-FFF2-40B4-BE49-F238E27FC236}">
                  <a16:creationId xmlns:a16="http://schemas.microsoft.com/office/drawing/2014/main" id="{55B6DD01-2571-5A3F-C7A6-B33AF448D1F6}"/>
                </a:ext>
              </a:extLst>
            </p:cNvPr>
            <p:cNvSpPr>
              <a:spLocks noChangeAspect="1"/>
            </p:cNvSpPr>
            <p:nvPr/>
          </p:nvSpPr>
          <p:spPr>
            <a:xfrm>
              <a:off x="2121847"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2" name="矩形 191">
              <a:extLst>
                <a:ext uri="{FF2B5EF4-FFF2-40B4-BE49-F238E27FC236}">
                  <a16:creationId xmlns:a16="http://schemas.microsoft.com/office/drawing/2014/main" id="{583CD1C6-C124-E0AE-6EBC-C6574BFC764A}"/>
                </a:ext>
              </a:extLst>
            </p:cNvPr>
            <p:cNvSpPr>
              <a:spLocks noChangeAspect="1"/>
            </p:cNvSpPr>
            <p:nvPr/>
          </p:nvSpPr>
          <p:spPr>
            <a:xfrm>
              <a:off x="1664193" y="2702493"/>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3" name="矩形 192">
              <a:extLst>
                <a:ext uri="{FF2B5EF4-FFF2-40B4-BE49-F238E27FC236}">
                  <a16:creationId xmlns:a16="http://schemas.microsoft.com/office/drawing/2014/main" id="{D16BD506-086D-B42B-8C58-BD9E2B012AC7}"/>
                </a:ext>
              </a:extLst>
            </p:cNvPr>
            <p:cNvSpPr>
              <a:spLocks noChangeAspect="1"/>
            </p:cNvSpPr>
            <p:nvPr/>
          </p:nvSpPr>
          <p:spPr>
            <a:xfrm>
              <a:off x="189302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4" name="矩形 193">
              <a:extLst>
                <a:ext uri="{FF2B5EF4-FFF2-40B4-BE49-F238E27FC236}">
                  <a16:creationId xmlns:a16="http://schemas.microsoft.com/office/drawing/2014/main" id="{CD209F4F-AFF9-007F-AA50-0198664612EE}"/>
                </a:ext>
              </a:extLst>
            </p:cNvPr>
            <p:cNvSpPr>
              <a:spLocks noChangeAspect="1"/>
            </p:cNvSpPr>
            <p:nvPr/>
          </p:nvSpPr>
          <p:spPr>
            <a:xfrm>
              <a:off x="2121847"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5" name="矩形 194">
              <a:extLst>
                <a:ext uri="{FF2B5EF4-FFF2-40B4-BE49-F238E27FC236}">
                  <a16:creationId xmlns:a16="http://schemas.microsoft.com/office/drawing/2014/main" id="{E13E9F5A-A820-AF61-DEB9-9EAEE8869082}"/>
                </a:ext>
              </a:extLst>
            </p:cNvPr>
            <p:cNvSpPr>
              <a:spLocks noChangeAspect="1"/>
            </p:cNvSpPr>
            <p:nvPr/>
          </p:nvSpPr>
          <p:spPr>
            <a:xfrm>
              <a:off x="1664193" y="293208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6" name="矩形 195">
              <a:extLst>
                <a:ext uri="{FF2B5EF4-FFF2-40B4-BE49-F238E27FC236}">
                  <a16:creationId xmlns:a16="http://schemas.microsoft.com/office/drawing/2014/main" id="{B5B47549-CAF8-A0DD-6B48-C61E0C99DEE9}"/>
                </a:ext>
              </a:extLst>
            </p:cNvPr>
            <p:cNvSpPr>
              <a:spLocks noChangeAspect="1"/>
            </p:cNvSpPr>
            <p:nvPr/>
          </p:nvSpPr>
          <p:spPr>
            <a:xfrm>
              <a:off x="1893020"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7" name="矩形 196">
              <a:extLst>
                <a:ext uri="{FF2B5EF4-FFF2-40B4-BE49-F238E27FC236}">
                  <a16:creationId xmlns:a16="http://schemas.microsoft.com/office/drawing/2014/main" id="{F2703151-9A93-5281-0F17-81FA751D194D}"/>
                </a:ext>
              </a:extLst>
            </p:cNvPr>
            <p:cNvSpPr>
              <a:spLocks noChangeAspect="1"/>
            </p:cNvSpPr>
            <p:nvPr/>
          </p:nvSpPr>
          <p:spPr>
            <a:xfrm>
              <a:off x="2121847"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8" name="矩形 197">
              <a:extLst>
                <a:ext uri="{FF2B5EF4-FFF2-40B4-BE49-F238E27FC236}">
                  <a16:creationId xmlns:a16="http://schemas.microsoft.com/office/drawing/2014/main" id="{3796CE3C-93FA-A1EF-6848-844C0494452E}"/>
                </a:ext>
              </a:extLst>
            </p:cNvPr>
            <p:cNvSpPr>
              <a:spLocks noChangeAspect="1"/>
            </p:cNvSpPr>
            <p:nvPr/>
          </p:nvSpPr>
          <p:spPr>
            <a:xfrm>
              <a:off x="2353663"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9" name="矩形 198">
              <a:extLst>
                <a:ext uri="{FF2B5EF4-FFF2-40B4-BE49-F238E27FC236}">
                  <a16:creationId xmlns:a16="http://schemas.microsoft.com/office/drawing/2014/main" id="{F931A805-B350-85FE-B817-1C8D05255CF9}"/>
                </a:ext>
              </a:extLst>
            </p:cNvPr>
            <p:cNvSpPr>
              <a:spLocks noChangeAspect="1"/>
            </p:cNvSpPr>
            <p:nvPr/>
          </p:nvSpPr>
          <p:spPr>
            <a:xfrm>
              <a:off x="2582490"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9BF54B8B-3A05-49B8-0C56-3E2FD556E3CA}"/>
                </a:ext>
              </a:extLst>
            </p:cNvPr>
            <p:cNvSpPr>
              <a:spLocks noChangeAspect="1"/>
            </p:cNvSpPr>
            <p:nvPr/>
          </p:nvSpPr>
          <p:spPr>
            <a:xfrm>
              <a:off x="2811316"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1" name="矩形 200">
              <a:extLst>
                <a:ext uri="{FF2B5EF4-FFF2-40B4-BE49-F238E27FC236}">
                  <a16:creationId xmlns:a16="http://schemas.microsoft.com/office/drawing/2014/main" id="{D504390E-1276-96EF-21AB-FAEC35963C7F}"/>
                </a:ext>
              </a:extLst>
            </p:cNvPr>
            <p:cNvSpPr>
              <a:spLocks noChangeAspect="1"/>
            </p:cNvSpPr>
            <p:nvPr/>
          </p:nvSpPr>
          <p:spPr>
            <a:xfrm>
              <a:off x="2353663"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2" name="矩形 201">
              <a:extLst>
                <a:ext uri="{FF2B5EF4-FFF2-40B4-BE49-F238E27FC236}">
                  <a16:creationId xmlns:a16="http://schemas.microsoft.com/office/drawing/2014/main" id="{7D8BC1E3-1ACA-3224-5E9A-830801840FE8}"/>
                </a:ext>
              </a:extLst>
            </p:cNvPr>
            <p:cNvSpPr>
              <a:spLocks noChangeAspect="1"/>
            </p:cNvSpPr>
            <p:nvPr/>
          </p:nvSpPr>
          <p:spPr>
            <a:xfrm>
              <a:off x="2582490"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3" name="矩形 202">
              <a:extLst>
                <a:ext uri="{FF2B5EF4-FFF2-40B4-BE49-F238E27FC236}">
                  <a16:creationId xmlns:a16="http://schemas.microsoft.com/office/drawing/2014/main" id="{296BB27F-17CF-7E11-C014-07666C4B849B}"/>
                </a:ext>
              </a:extLst>
            </p:cNvPr>
            <p:cNvSpPr>
              <a:spLocks noChangeAspect="1"/>
            </p:cNvSpPr>
            <p:nvPr/>
          </p:nvSpPr>
          <p:spPr>
            <a:xfrm>
              <a:off x="2811316" y="2702493"/>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4" name="矩形 203">
              <a:extLst>
                <a:ext uri="{FF2B5EF4-FFF2-40B4-BE49-F238E27FC236}">
                  <a16:creationId xmlns:a16="http://schemas.microsoft.com/office/drawing/2014/main" id="{ED6F00D2-3427-0CDF-4296-EE25C050569A}"/>
                </a:ext>
              </a:extLst>
            </p:cNvPr>
            <p:cNvSpPr>
              <a:spLocks noChangeAspect="1"/>
            </p:cNvSpPr>
            <p:nvPr/>
          </p:nvSpPr>
          <p:spPr>
            <a:xfrm>
              <a:off x="2353663"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5" name="矩形 204">
              <a:extLst>
                <a:ext uri="{FF2B5EF4-FFF2-40B4-BE49-F238E27FC236}">
                  <a16:creationId xmlns:a16="http://schemas.microsoft.com/office/drawing/2014/main" id="{BD9BD5AD-526A-59FA-5F40-1B433C8B79A3}"/>
                </a:ext>
              </a:extLst>
            </p:cNvPr>
            <p:cNvSpPr>
              <a:spLocks noChangeAspect="1"/>
            </p:cNvSpPr>
            <p:nvPr/>
          </p:nvSpPr>
          <p:spPr>
            <a:xfrm>
              <a:off x="2582491"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6" name="矩形 205">
              <a:extLst>
                <a:ext uri="{FF2B5EF4-FFF2-40B4-BE49-F238E27FC236}">
                  <a16:creationId xmlns:a16="http://schemas.microsoft.com/office/drawing/2014/main" id="{3ABDCBB5-65E3-0A49-3AA1-82C610EC6594}"/>
                </a:ext>
              </a:extLst>
            </p:cNvPr>
            <p:cNvSpPr>
              <a:spLocks noChangeAspect="1"/>
            </p:cNvSpPr>
            <p:nvPr/>
          </p:nvSpPr>
          <p:spPr>
            <a:xfrm>
              <a:off x="2811316" y="293208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7" name="矩形 206">
              <a:extLst>
                <a:ext uri="{FF2B5EF4-FFF2-40B4-BE49-F238E27FC236}">
                  <a16:creationId xmlns:a16="http://schemas.microsoft.com/office/drawing/2014/main" id="{21749FC3-441D-2F4B-4D93-062CAD5C2CCB}"/>
                </a:ext>
              </a:extLst>
            </p:cNvPr>
            <p:cNvSpPr>
              <a:spLocks noChangeAspect="1"/>
            </p:cNvSpPr>
            <p:nvPr/>
          </p:nvSpPr>
          <p:spPr>
            <a:xfrm>
              <a:off x="3044174" y="2472897"/>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 name="矩形 207">
              <a:extLst>
                <a:ext uri="{FF2B5EF4-FFF2-40B4-BE49-F238E27FC236}">
                  <a16:creationId xmlns:a16="http://schemas.microsoft.com/office/drawing/2014/main" id="{016459D4-CA7C-3F33-C5F9-952D20067D18}"/>
                </a:ext>
              </a:extLst>
            </p:cNvPr>
            <p:cNvSpPr>
              <a:spLocks noChangeAspect="1"/>
            </p:cNvSpPr>
            <p:nvPr/>
          </p:nvSpPr>
          <p:spPr>
            <a:xfrm>
              <a:off x="3272999" y="2472897"/>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 name="矩形 208">
              <a:extLst>
                <a:ext uri="{FF2B5EF4-FFF2-40B4-BE49-F238E27FC236}">
                  <a16:creationId xmlns:a16="http://schemas.microsoft.com/office/drawing/2014/main" id="{92BE02B8-D551-8352-06F0-3912B3870394}"/>
                </a:ext>
              </a:extLst>
            </p:cNvPr>
            <p:cNvSpPr>
              <a:spLocks noChangeAspect="1"/>
            </p:cNvSpPr>
            <p:nvPr/>
          </p:nvSpPr>
          <p:spPr>
            <a:xfrm>
              <a:off x="3501826" y="2472896"/>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0" name="矩形 209">
              <a:extLst>
                <a:ext uri="{FF2B5EF4-FFF2-40B4-BE49-F238E27FC236}">
                  <a16:creationId xmlns:a16="http://schemas.microsoft.com/office/drawing/2014/main" id="{9647EACD-EEE3-75F8-8A27-3244B0692D7D}"/>
                </a:ext>
              </a:extLst>
            </p:cNvPr>
            <p:cNvSpPr>
              <a:spLocks noChangeAspect="1"/>
            </p:cNvSpPr>
            <p:nvPr/>
          </p:nvSpPr>
          <p:spPr>
            <a:xfrm>
              <a:off x="3044174" y="2702492"/>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1" name="矩形 210">
              <a:extLst>
                <a:ext uri="{FF2B5EF4-FFF2-40B4-BE49-F238E27FC236}">
                  <a16:creationId xmlns:a16="http://schemas.microsoft.com/office/drawing/2014/main" id="{9765ACE0-4463-46F6-0ED6-543B84A86D76}"/>
                </a:ext>
              </a:extLst>
            </p:cNvPr>
            <p:cNvSpPr>
              <a:spLocks noChangeAspect="1"/>
            </p:cNvSpPr>
            <p:nvPr/>
          </p:nvSpPr>
          <p:spPr>
            <a:xfrm>
              <a:off x="3272999" y="270249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2" name="矩形 211">
              <a:extLst>
                <a:ext uri="{FF2B5EF4-FFF2-40B4-BE49-F238E27FC236}">
                  <a16:creationId xmlns:a16="http://schemas.microsoft.com/office/drawing/2014/main" id="{68B9FAFF-58A3-23B5-9E28-293968F49E57}"/>
                </a:ext>
              </a:extLst>
            </p:cNvPr>
            <p:cNvSpPr>
              <a:spLocks noChangeAspect="1"/>
            </p:cNvSpPr>
            <p:nvPr/>
          </p:nvSpPr>
          <p:spPr>
            <a:xfrm>
              <a:off x="3501826" y="2702489"/>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3" name="矩形 212">
              <a:extLst>
                <a:ext uri="{FF2B5EF4-FFF2-40B4-BE49-F238E27FC236}">
                  <a16:creationId xmlns:a16="http://schemas.microsoft.com/office/drawing/2014/main" id="{E2F705C0-1279-D25D-E5F9-D6F47B236BBA}"/>
                </a:ext>
              </a:extLst>
            </p:cNvPr>
            <p:cNvSpPr>
              <a:spLocks noChangeAspect="1"/>
            </p:cNvSpPr>
            <p:nvPr/>
          </p:nvSpPr>
          <p:spPr>
            <a:xfrm>
              <a:off x="3044174" y="2932089"/>
              <a:ext cx="202283" cy="201599"/>
            </a:xfrm>
            <a:prstGeom prst="rect">
              <a:avLst/>
            </a:prstGeom>
            <a:solidFill>
              <a:sysClr val="window" lastClr="FFFFFF"/>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4" name="矩形 213">
              <a:extLst>
                <a:ext uri="{FF2B5EF4-FFF2-40B4-BE49-F238E27FC236}">
                  <a16:creationId xmlns:a16="http://schemas.microsoft.com/office/drawing/2014/main" id="{66A48F61-2992-17E3-3966-B3BFF9D8A124}"/>
                </a:ext>
              </a:extLst>
            </p:cNvPr>
            <p:cNvSpPr>
              <a:spLocks noChangeAspect="1"/>
            </p:cNvSpPr>
            <p:nvPr/>
          </p:nvSpPr>
          <p:spPr>
            <a:xfrm>
              <a:off x="3272998" y="2932082"/>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5" name="矩形 214">
              <a:extLst>
                <a:ext uri="{FF2B5EF4-FFF2-40B4-BE49-F238E27FC236}">
                  <a16:creationId xmlns:a16="http://schemas.microsoft.com/office/drawing/2014/main" id="{554978A5-5608-C6E1-B477-1E5E4C3C214F}"/>
                </a:ext>
              </a:extLst>
            </p:cNvPr>
            <p:cNvSpPr>
              <a:spLocks noChangeAspect="1"/>
            </p:cNvSpPr>
            <p:nvPr/>
          </p:nvSpPr>
          <p:spPr>
            <a:xfrm>
              <a:off x="3501829" y="2932088"/>
              <a:ext cx="202283" cy="201599"/>
            </a:xfrm>
            <a:prstGeom prst="rect">
              <a:avLst/>
            </a:prstGeom>
            <a:solidFill>
              <a:srgbClr val="70AD47">
                <a:lumMod val="40000"/>
                <a:lumOff val="60000"/>
              </a:srgbClr>
            </a:solidFill>
            <a:ln w="12700" cap="flat" cmpd="sng" algn="ctr">
              <a:solidFill>
                <a:srgbClr val="548236"/>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7" name="文本框 216">
            <a:extLst>
              <a:ext uri="{FF2B5EF4-FFF2-40B4-BE49-F238E27FC236}">
                <a16:creationId xmlns:a16="http://schemas.microsoft.com/office/drawing/2014/main" id="{1EDEE47D-1FE5-995F-CE20-85C8AD522D1E}"/>
              </a:ext>
            </a:extLst>
          </p:cNvPr>
          <p:cNvSpPr txBox="1"/>
          <p:nvPr/>
        </p:nvSpPr>
        <p:spPr>
          <a:xfrm>
            <a:off x="601612" y="3893806"/>
            <a:ext cx="88517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8" name="文本框 217">
            <a:extLst>
              <a:ext uri="{FF2B5EF4-FFF2-40B4-BE49-F238E27FC236}">
                <a16:creationId xmlns:a16="http://schemas.microsoft.com/office/drawing/2014/main" id="{19F38BEE-8AC3-DA71-68E9-70669F00087F}"/>
              </a:ext>
            </a:extLst>
          </p:cNvPr>
          <p:cNvSpPr txBox="1"/>
          <p:nvPr/>
        </p:nvSpPr>
        <p:spPr>
          <a:xfrm>
            <a:off x="2561259" y="3893806"/>
            <a:ext cx="891591"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19" name="文本框 218">
            <a:extLst>
              <a:ext uri="{FF2B5EF4-FFF2-40B4-BE49-F238E27FC236}">
                <a16:creationId xmlns:a16="http://schemas.microsoft.com/office/drawing/2014/main" id="{1182C447-2AC9-885E-1E79-490686957E14}"/>
              </a:ext>
            </a:extLst>
          </p:cNvPr>
          <p:cNvSpPr txBox="1"/>
          <p:nvPr/>
        </p:nvSpPr>
        <p:spPr>
          <a:xfrm>
            <a:off x="343365" y="5971026"/>
            <a:ext cx="1376147"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Clean</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0" name="文本框 219">
            <a:extLst>
              <a:ext uri="{FF2B5EF4-FFF2-40B4-BE49-F238E27FC236}">
                <a16:creationId xmlns:a16="http://schemas.microsoft.com/office/drawing/2014/main" id="{B18FB47A-C157-5C17-1F8C-5B5CAF443F5B}"/>
              </a:ext>
            </a:extLst>
          </p:cNvPr>
          <p:cNvSpPr txBox="1"/>
          <p:nvPr/>
        </p:nvSpPr>
        <p:spPr>
          <a:xfrm>
            <a:off x="2311897" y="5971026"/>
            <a:ext cx="1382559"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Noisy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label</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1" name="文本框 220">
            <a:extLst>
              <a:ext uri="{FF2B5EF4-FFF2-40B4-BE49-F238E27FC236}">
                <a16:creationId xmlns:a16="http://schemas.microsoft.com/office/drawing/2014/main" id="{470DA514-4C8D-4B3C-848F-77DD48F810D1}"/>
              </a:ext>
            </a:extLst>
          </p:cNvPr>
          <p:cNvSpPr txBox="1"/>
          <p:nvPr/>
        </p:nvSpPr>
        <p:spPr>
          <a:xfrm>
            <a:off x="3852388" y="3893806"/>
            <a:ext cx="125066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Class-level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endPar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2" name="文本框 221">
            <a:extLst>
              <a:ext uri="{FF2B5EF4-FFF2-40B4-BE49-F238E27FC236}">
                <a16:creationId xmlns:a16="http://schemas.microsoft.com/office/drawing/2014/main" id="{83DB3360-B0BE-37E4-2F2C-1DA8194C44D2}"/>
              </a:ext>
            </a:extLst>
          </p:cNvPr>
          <p:cNvSpPr txBox="1"/>
          <p:nvPr/>
        </p:nvSpPr>
        <p:spPr>
          <a:xfrm>
            <a:off x="3876518" y="5241862"/>
            <a:ext cx="1411412" cy="276999"/>
          </a:xfrm>
          <a:prstGeom prst="rect">
            <a:avLst/>
          </a:prstGeom>
          <a:noFill/>
        </p:spPr>
        <p:txBody>
          <a:bodyPr wrap="none" rtlCol="0">
            <a:spAutoFit/>
          </a:bodyPr>
          <a:lstStyle/>
          <a:p>
            <a:pPr algn="ctr" defTabSz="457200" fontAlgn="auto">
              <a:spcBef>
                <a:spcPts val="0"/>
              </a:spcBef>
              <a:spcAft>
                <a:spcPts val="0"/>
              </a:spcAft>
            </a:pP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Affinity-level</a:t>
            </a:r>
            <a:r>
              <a:rPr kumimoji="1" lang="zh-CN" altLang="en-US"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 </a:t>
            </a:r>
            <a:r>
              <a:rPr kumimoji="1" lang="en-US" altLang="zh-CN" sz="12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NTM</a:t>
            </a:r>
          </a:p>
        </p:txBody>
      </p:sp>
      <p:sp>
        <p:nvSpPr>
          <p:cNvPr id="224" name="文本框 223">
            <a:extLst>
              <a:ext uri="{FF2B5EF4-FFF2-40B4-BE49-F238E27FC236}">
                <a16:creationId xmlns:a16="http://schemas.microsoft.com/office/drawing/2014/main" id="{B004882E-9B5D-BFC6-1C60-D0BD09D935D6}"/>
              </a:ext>
            </a:extLst>
          </p:cNvPr>
          <p:cNvSpPr txBox="1"/>
          <p:nvPr/>
        </p:nvSpPr>
        <p:spPr>
          <a:xfrm>
            <a:off x="3979237"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2/3</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文本框 224">
            <a:extLst>
              <a:ext uri="{FF2B5EF4-FFF2-40B4-BE49-F238E27FC236}">
                <a16:creationId xmlns:a16="http://schemas.microsoft.com/office/drawing/2014/main" id="{41923E36-AF19-2D3C-EAEB-9CF0222B832C}"/>
              </a:ext>
            </a:extLst>
          </p:cNvPr>
          <p:cNvSpPr txBox="1"/>
          <p:nvPr/>
        </p:nvSpPr>
        <p:spPr>
          <a:xfrm>
            <a:off x="4201130"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文本框 225">
            <a:extLst>
              <a:ext uri="{FF2B5EF4-FFF2-40B4-BE49-F238E27FC236}">
                <a16:creationId xmlns:a16="http://schemas.microsoft.com/office/drawing/2014/main" id="{F4A621C0-CDDD-C9BA-2850-BBBC4C0486F3}"/>
              </a:ext>
            </a:extLst>
          </p:cNvPr>
          <p:cNvSpPr txBox="1"/>
          <p:nvPr/>
        </p:nvSpPr>
        <p:spPr>
          <a:xfrm>
            <a:off x="4423025" y="3492341"/>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文本框 226">
            <a:extLst>
              <a:ext uri="{FF2B5EF4-FFF2-40B4-BE49-F238E27FC236}">
                <a16:creationId xmlns:a16="http://schemas.microsoft.com/office/drawing/2014/main" id="{249FC460-9348-283E-E85D-60E272ABF00D}"/>
              </a:ext>
            </a:extLst>
          </p:cNvPr>
          <p:cNvSpPr txBox="1"/>
          <p:nvPr/>
        </p:nvSpPr>
        <p:spPr>
          <a:xfrm>
            <a:off x="4644921" y="3715825"/>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8" name="文本框 227">
            <a:extLst>
              <a:ext uri="{FF2B5EF4-FFF2-40B4-BE49-F238E27FC236}">
                <a16:creationId xmlns:a16="http://schemas.microsoft.com/office/drawing/2014/main" id="{00D37908-5646-3EC8-D03A-53115421C713}"/>
              </a:ext>
            </a:extLst>
          </p:cNvPr>
          <p:cNvSpPr txBox="1"/>
          <p:nvPr/>
        </p:nvSpPr>
        <p:spPr>
          <a:xfrm>
            <a:off x="4423025" y="3268858"/>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9" name="文本框 228">
            <a:extLst>
              <a:ext uri="{FF2B5EF4-FFF2-40B4-BE49-F238E27FC236}">
                <a16:creationId xmlns:a16="http://schemas.microsoft.com/office/drawing/2014/main" id="{4A0E3C98-A2C4-E8C9-F235-10C739EE0D08}"/>
              </a:ext>
            </a:extLst>
          </p:cNvPr>
          <p:cNvSpPr txBox="1"/>
          <p:nvPr/>
        </p:nvSpPr>
        <p:spPr>
          <a:xfrm>
            <a:off x="4644921" y="3491190"/>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1/2</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0" name="文本框 229">
            <a:extLst>
              <a:ext uri="{FF2B5EF4-FFF2-40B4-BE49-F238E27FC236}">
                <a16:creationId xmlns:a16="http://schemas.microsoft.com/office/drawing/2014/main" id="{8EF828E0-03B1-7644-34CC-97CFB5A96EDD}"/>
              </a:ext>
            </a:extLst>
          </p:cNvPr>
          <p:cNvSpPr txBox="1"/>
          <p:nvPr/>
        </p:nvSpPr>
        <p:spPr>
          <a:xfrm>
            <a:off x="4644921" y="3045376"/>
            <a:ext cx="348172" cy="246221"/>
          </a:xfrm>
          <a:prstGeom prst="rect">
            <a:avLst/>
          </a:prstGeom>
          <a:noFill/>
        </p:spPr>
        <p:txBody>
          <a:bodyPr wrap="none" rtlCol="0">
            <a:spAutoFit/>
          </a:bodyPr>
          <a:lstStyle/>
          <a:p>
            <a:pPr algn="ctr" defTabSz="457200" fontAlgn="auto">
              <a:spcBef>
                <a:spcPts val="0"/>
              </a:spcBef>
              <a:spcAft>
                <a:spcPts val="0"/>
              </a:spcAft>
            </a:pPr>
            <a:r>
              <a:rPr kumimoji="1" lang="en-US" altLang="zh-CN"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1/3</a:t>
            </a:r>
            <a:endParaRPr kumimoji="1" lang="zh-CN" altLang="en-US" sz="10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1" name="文本框 230">
            <a:extLst>
              <a:ext uri="{FF2B5EF4-FFF2-40B4-BE49-F238E27FC236}">
                <a16:creationId xmlns:a16="http://schemas.microsoft.com/office/drawing/2014/main" id="{0CEF148A-DD96-290D-BC92-22831E7E95B2}"/>
              </a:ext>
            </a:extLst>
          </p:cNvPr>
          <p:cNvSpPr txBox="1"/>
          <p:nvPr/>
        </p:nvSpPr>
        <p:spPr>
          <a:xfrm>
            <a:off x="4173022" y="4869974"/>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rPr>
              <a:t>11/20</a:t>
            </a:r>
            <a:endParaRPr kumimoji="1" lang="zh-CN" altLang="en-US" sz="700" dirty="0">
              <a:solidFill>
                <a:prstClr val="white">
                  <a:lumMod val="95000"/>
                </a:prst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2" name="文本框 231">
            <a:extLst>
              <a:ext uri="{FF2B5EF4-FFF2-40B4-BE49-F238E27FC236}">
                <a16:creationId xmlns:a16="http://schemas.microsoft.com/office/drawing/2014/main" id="{A0DD7725-4560-508C-FC1D-759C288D848D}"/>
              </a:ext>
            </a:extLst>
          </p:cNvPr>
          <p:cNvSpPr txBox="1"/>
          <p:nvPr/>
        </p:nvSpPr>
        <p:spPr>
          <a:xfrm>
            <a:off x="4424782" y="4869974"/>
            <a:ext cx="344967"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rPr>
              <a:t>9/20</a:t>
            </a:r>
            <a:endParaRPr kumimoji="1" lang="zh-CN" altLang="en-US" sz="700" dirty="0">
              <a:solidFill>
                <a:srgbClr val="70AD47">
                  <a:lumMod val="75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3" name="文本框 232">
            <a:extLst>
              <a:ext uri="{FF2B5EF4-FFF2-40B4-BE49-F238E27FC236}">
                <a16:creationId xmlns:a16="http://schemas.microsoft.com/office/drawing/2014/main" id="{8D990BAC-CBE3-D8C0-2647-CD4013C60B27}"/>
              </a:ext>
            </a:extLst>
          </p:cNvPr>
          <p:cNvSpPr txBox="1"/>
          <p:nvPr/>
        </p:nvSpPr>
        <p:spPr>
          <a:xfrm>
            <a:off x="4173021"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rPr>
              <a:t>10/61</a:t>
            </a:r>
            <a:endParaRPr kumimoji="1" lang="zh-CN" altLang="en-US" sz="700" dirty="0">
              <a:solidFill>
                <a:srgbClr val="70AD47">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4" name="文本框 233">
            <a:extLst>
              <a:ext uri="{FF2B5EF4-FFF2-40B4-BE49-F238E27FC236}">
                <a16:creationId xmlns:a16="http://schemas.microsoft.com/office/drawing/2014/main" id="{00417A90-AB36-D928-7666-156ECE1BCD27}"/>
              </a:ext>
            </a:extLst>
          </p:cNvPr>
          <p:cNvSpPr txBox="1"/>
          <p:nvPr/>
        </p:nvSpPr>
        <p:spPr>
          <a:xfrm>
            <a:off x="4402337" y="5093376"/>
            <a:ext cx="389850" cy="200055"/>
          </a:xfrm>
          <a:prstGeom prst="rect">
            <a:avLst/>
          </a:prstGeom>
          <a:noFill/>
        </p:spPr>
        <p:txBody>
          <a:bodyPr wrap="none" rtlCol="0">
            <a:spAutoFit/>
          </a:bodyPr>
          <a:lstStyle/>
          <a:p>
            <a:pPr algn="ctr" defTabSz="457200" fontAlgn="auto">
              <a:spcBef>
                <a:spcPts val="0"/>
              </a:spcBef>
              <a:spcAft>
                <a:spcPts val="0"/>
              </a:spcAft>
            </a:pPr>
            <a:r>
              <a:rPr kumimoji="1" lang="en-US" altLang="zh-CN"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rPr>
              <a:t>50/61</a:t>
            </a:r>
            <a:endParaRPr kumimoji="1" lang="zh-CN" altLang="en-US" sz="700"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236" name="组合 235">
            <a:extLst>
              <a:ext uri="{FF2B5EF4-FFF2-40B4-BE49-F238E27FC236}">
                <a16:creationId xmlns:a16="http://schemas.microsoft.com/office/drawing/2014/main" id="{0AE2B78E-26FF-D08D-CE48-651F656B8540}"/>
              </a:ext>
            </a:extLst>
          </p:cNvPr>
          <p:cNvGrpSpPr/>
          <p:nvPr/>
        </p:nvGrpSpPr>
        <p:grpSpPr>
          <a:xfrm>
            <a:off x="629534" y="3071405"/>
            <a:ext cx="2258327" cy="1289539"/>
            <a:chOff x="742078" y="2790045"/>
            <a:chExt cx="2258327" cy="1289539"/>
          </a:xfrm>
        </p:grpSpPr>
        <p:sp>
          <p:nvSpPr>
            <p:cNvPr id="237" name="矩形 236">
              <a:extLst>
                <a:ext uri="{FF2B5EF4-FFF2-40B4-BE49-F238E27FC236}">
                  <a16:creationId xmlns:a16="http://schemas.microsoft.com/office/drawing/2014/main" id="{83F2F94F-6D67-8DF6-8F74-786F0C9F75F6}"/>
                </a:ext>
              </a:extLst>
            </p:cNvPr>
            <p:cNvSpPr/>
            <p:nvPr/>
          </p:nvSpPr>
          <p:spPr>
            <a:xfrm>
              <a:off x="742078" y="2795359"/>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8" name="矩形 237">
              <a:extLst>
                <a:ext uri="{FF2B5EF4-FFF2-40B4-BE49-F238E27FC236}">
                  <a16:creationId xmlns:a16="http://schemas.microsoft.com/office/drawing/2014/main" id="{7AC90A07-ADFF-9F98-F93E-0B34A0627959}"/>
                </a:ext>
              </a:extLst>
            </p:cNvPr>
            <p:cNvSpPr/>
            <p:nvPr/>
          </p:nvSpPr>
          <p:spPr>
            <a:xfrm>
              <a:off x="2696510" y="2790045"/>
              <a:ext cx="280436" cy="583759"/>
            </a:xfrm>
            <a:prstGeom prst="rect">
              <a:avLst/>
            </a:prstGeom>
            <a:noFill/>
            <a:ln w="28575" cap="flat" cmpd="sng" algn="ctr">
              <a:solidFill>
                <a:srgbClr val="C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39" name="矩形 238">
              <a:extLst>
                <a:ext uri="{FF2B5EF4-FFF2-40B4-BE49-F238E27FC236}">
                  <a16:creationId xmlns:a16="http://schemas.microsoft.com/office/drawing/2014/main" id="{5D418777-7AC8-E0E5-92B3-BCEC455A460A}"/>
                </a:ext>
              </a:extLst>
            </p:cNvPr>
            <p:cNvSpPr>
              <a:spLocks noChangeAspect="1"/>
            </p:cNvSpPr>
            <p:nvPr/>
          </p:nvSpPr>
          <p:spPr>
            <a:xfrm>
              <a:off x="861036" y="3900616"/>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0" name="矩形 239">
              <a:extLst>
                <a:ext uri="{FF2B5EF4-FFF2-40B4-BE49-F238E27FC236}">
                  <a16:creationId xmlns:a16="http://schemas.microsoft.com/office/drawing/2014/main" id="{5653A3B4-EEEC-5255-1A26-893B1C7B4BAF}"/>
                </a:ext>
              </a:extLst>
            </p:cNvPr>
            <p:cNvSpPr>
              <a:spLocks noChangeAspect="1"/>
            </p:cNvSpPr>
            <p:nvPr/>
          </p:nvSpPr>
          <p:spPr>
            <a:xfrm>
              <a:off x="2820831" y="3900615"/>
              <a:ext cx="179574" cy="178968"/>
            </a:xfrm>
            <a:prstGeom prst="rect">
              <a:avLst/>
            </a:prstGeom>
            <a:solidFill>
              <a:sysClr val="window" lastClr="FFFFFF"/>
            </a:solidFill>
            <a:ln w="28575" cap="flat" cmpd="sng" algn="ctr">
              <a:solidFill>
                <a:srgbClr val="C00000"/>
              </a:solid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endParaRPr kumimoji="1" lang="zh-CN" altLang="en-US" sz="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6" name="文本框 245">
                <a:extLst>
                  <a:ext uri="{FF2B5EF4-FFF2-40B4-BE49-F238E27FC236}">
                    <a16:creationId xmlns:a16="http://schemas.microsoft.com/office/drawing/2014/main" id="{1F284A87-D22D-987E-2792-074B95C673D4}"/>
                  </a:ext>
                </a:extLst>
              </p:cNvPr>
              <p:cNvSpPr txBox="1"/>
              <p:nvPr/>
            </p:nvSpPr>
            <p:spPr>
              <a:xfrm>
                <a:off x="4858439" y="3309935"/>
                <a:ext cx="5125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𝐶</m:t>
                          </m:r>
                        </m:sub>
                      </m:sSub>
                    </m:oMath>
                  </m:oMathPara>
                </a14:m>
                <a:endParaRPr kumimoji="1" lang="zh-CN" altLang="en-US" sz="1800" dirty="0"/>
              </a:p>
            </p:txBody>
          </p:sp>
        </mc:Choice>
        <mc:Fallback xmlns="">
          <p:sp>
            <p:nvSpPr>
              <p:cNvPr id="246" name="文本框 245">
                <a:extLst>
                  <a:ext uri="{FF2B5EF4-FFF2-40B4-BE49-F238E27FC236}">
                    <a16:creationId xmlns:a16="http://schemas.microsoft.com/office/drawing/2014/main" id="{1F284A87-D22D-987E-2792-074B95C673D4}"/>
                  </a:ext>
                </a:extLst>
              </p:cNvPr>
              <p:cNvSpPr txBox="1">
                <a:spLocks noRot="1" noChangeAspect="1" noMove="1" noResize="1" noEditPoints="1" noAdjustHandles="1" noChangeArrowheads="1" noChangeShapeType="1" noTextEdit="1"/>
              </p:cNvSpPr>
              <p:nvPr/>
            </p:nvSpPr>
            <p:spPr>
              <a:xfrm>
                <a:off x="4858439" y="3309935"/>
                <a:ext cx="512576"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B38564B-A6E4-DCA5-1FA5-D672FB649BB3}"/>
                  </a:ext>
                </a:extLst>
              </p:cNvPr>
              <p:cNvSpPr txBox="1"/>
              <p:nvPr/>
            </p:nvSpPr>
            <p:spPr>
              <a:xfrm>
                <a:off x="4863996" y="4914216"/>
                <a:ext cx="505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800" i="1" smtClean="0">
                              <a:latin typeface="Cambria Math" panose="02040503050406030204" pitchFamily="18" charset="0"/>
                            </a:rPr>
                          </m:ctrlPr>
                        </m:sSubPr>
                        <m:e>
                          <m:r>
                            <a:rPr kumimoji="1" lang="en-US" altLang="zh-CN" sz="1800" b="1" i="1" smtClean="0">
                              <a:latin typeface="Cambria Math" panose="02040503050406030204" pitchFamily="18" charset="0"/>
                            </a:rPr>
                            <m:t>𝑻</m:t>
                          </m:r>
                        </m:e>
                        <m:sub>
                          <m:r>
                            <a:rPr kumimoji="1" lang="en-US" altLang="zh-CN" sz="1800" b="0" i="1" smtClean="0">
                              <a:latin typeface="Cambria Math" panose="02040503050406030204" pitchFamily="18" charset="0"/>
                            </a:rPr>
                            <m:t>𝐴</m:t>
                          </m:r>
                        </m:sub>
                      </m:sSub>
                    </m:oMath>
                  </m:oMathPara>
                </a14:m>
                <a:endParaRPr kumimoji="1" lang="zh-CN" altLang="en-US" sz="1800" dirty="0"/>
              </a:p>
            </p:txBody>
          </p:sp>
        </mc:Choice>
        <mc:Fallback xmlns="">
          <p:sp>
            <p:nvSpPr>
              <p:cNvPr id="247" name="文本框 246">
                <a:extLst>
                  <a:ext uri="{FF2B5EF4-FFF2-40B4-BE49-F238E27FC236}">
                    <a16:creationId xmlns:a16="http://schemas.microsoft.com/office/drawing/2014/main" id="{1B38564B-A6E4-DCA5-1FA5-D672FB649BB3}"/>
                  </a:ext>
                </a:extLst>
              </p:cNvPr>
              <p:cNvSpPr txBox="1">
                <a:spLocks noRot="1" noChangeAspect="1" noMove="1" noResize="1" noEditPoints="1" noAdjustHandles="1" noChangeArrowheads="1" noChangeShapeType="1" noTextEdit="1"/>
              </p:cNvSpPr>
              <p:nvPr/>
            </p:nvSpPr>
            <p:spPr>
              <a:xfrm>
                <a:off x="4863996" y="4914216"/>
                <a:ext cx="505010" cy="369332"/>
              </a:xfrm>
              <a:prstGeom prst="rect">
                <a:avLst/>
              </a:prstGeom>
              <a:blipFill>
                <a:blip r:embed="rId6"/>
                <a:stretch>
                  <a:fillRect/>
                </a:stretch>
              </a:blipFill>
            </p:spPr>
            <p:txBody>
              <a:bodyPr/>
              <a:lstStyle/>
              <a:p>
                <a:r>
                  <a:rPr lang="zh-CN" altLang="en-US">
                    <a:noFill/>
                  </a:rPr>
                  <a:t> </a:t>
                </a:r>
              </a:p>
            </p:txBody>
          </p:sp>
        </mc:Fallback>
      </mc:AlternateContent>
      <p:sp>
        <p:nvSpPr>
          <p:cNvPr id="248" name="页脚占位符 4">
            <a:extLst>
              <a:ext uri="{FF2B5EF4-FFF2-40B4-BE49-F238E27FC236}">
                <a16:creationId xmlns:a16="http://schemas.microsoft.com/office/drawing/2014/main" id="{8EFA646B-AB6A-BF3C-9C52-9FF93D9C22AA}"/>
              </a:ext>
            </a:extLst>
          </p:cNvPr>
          <p:cNvSpPr txBox="1">
            <a:spLocks/>
          </p:cNvSpPr>
          <p:nvPr/>
        </p:nvSpPr>
        <p:spPr>
          <a:xfrm>
            <a:off x="2911150" y="6562783"/>
            <a:ext cx="3086100" cy="365125"/>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r>
              <a:rPr lang="en" sz="1600" dirty="0">
                <a:solidFill>
                  <a:schemeClr val="bg1"/>
                </a:solidFill>
              </a:rPr>
              <a:t>Motivation</a:t>
            </a:r>
          </a:p>
        </p:txBody>
      </p:sp>
      <p:sp>
        <p:nvSpPr>
          <p:cNvPr id="249" name="文本框 248">
            <a:extLst>
              <a:ext uri="{FF2B5EF4-FFF2-40B4-BE49-F238E27FC236}">
                <a16:creationId xmlns:a16="http://schemas.microsoft.com/office/drawing/2014/main" id="{A5791953-E2AC-AE7A-650A-B6A4BADE1AEA}"/>
              </a:ext>
            </a:extLst>
          </p:cNvPr>
          <p:cNvSpPr txBox="1"/>
          <p:nvPr/>
        </p:nvSpPr>
        <p:spPr>
          <a:xfrm>
            <a:off x="-65315" y="6596299"/>
            <a:ext cx="2216825" cy="276999"/>
          </a:xfrm>
          <a:prstGeom prst="rect">
            <a:avLst/>
          </a:prstGeom>
          <a:noFill/>
        </p:spPr>
        <p:txBody>
          <a:bodyPr wrap="none" rtlCol="0">
            <a:spAutoFit/>
          </a:bodyPr>
          <a:lstStyle/>
          <a:p>
            <a:r>
              <a:rPr kumimoji="1" lang="en-US" altLang="zh-CN" sz="1200" dirty="0"/>
              <a:t>[</a:t>
            </a:r>
            <a:r>
              <a:rPr kumimoji="1" lang="en-US" altLang="zh-CN" sz="1200" i="1" dirty="0"/>
              <a:t>Guo and Yuan </a:t>
            </a:r>
            <a:r>
              <a:rPr kumimoji="1" lang="en-US" altLang="zh-CN" sz="1200" dirty="0"/>
              <a:t>MICCAI 2022]</a:t>
            </a:r>
          </a:p>
        </p:txBody>
      </p:sp>
    </p:spTree>
    <p:extLst>
      <p:ext uri="{BB962C8B-B14F-4D97-AF65-F5344CB8AC3E}">
        <p14:creationId xmlns:p14="http://schemas.microsoft.com/office/powerpoint/2010/main" val="1184357885"/>
      </p:ext>
    </p:extLst>
  </p:cSld>
  <p:clrMapOvr>
    <a:masterClrMapping/>
  </p:clrMapOvr>
  <mc:AlternateContent xmlns:mc="http://schemas.openxmlformats.org/markup-compatibility/2006" xmlns:p14="http://schemas.microsoft.com/office/powerpoint/2010/main">
    <mc:Choice Requires="p14">
      <p:transition spd="slow" p14:dur="2000" advTm="5033"/>
    </mc:Choice>
    <mc:Fallback xmlns="">
      <p:transition spd="slow" advTm="503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7"/>
</p:tagLst>
</file>

<file path=ppt/tags/tag2.xml><?xml version="1.0" encoding="utf-8"?>
<p:tagLst xmlns:a="http://schemas.openxmlformats.org/drawingml/2006/main" xmlns:r="http://schemas.openxmlformats.org/officeDocument/2006/relationships" xmlns:p="http://schemas.openxmlformats.org/presentationml/2006/main">
  <p:tag name="TIMING" val="|8.7"/>
</p:tagLst>
</file>

<file path=ppt/tags/tag3.xml><?xml version="1.0" encoding="utf-8"?>
<p:tagLst xmlns:a="http://schemas.openxmlformats.org/drawingml/2006/main" xmlns:r="http://schemas.openxmlformats.org/officeDocument/2006/relationships" xmlns:p="http://schemas.openxmlformats.org/presentationml/2006/main">
  <p:tag name="TIMING" val="|8.7"/>
</p:tagLst>
</file>

<file path=ppt/tags/tag4.xml><?xml version="1.0" encoding="utf-8"?>
<p:tagLst xmlns:a="http://schemas.openxmlformats.org/drawingml/2006/main" xmlns:r="http://schemas.openxmlformats.org/officeDocument/2006/relationships" xmlns:p="http://schemas.openxmlformats.org/presentationml/2006/main">
  <p:tag name="TIMING" val="|8.7"/>
</p:tagLst>
</file>

<file path=ppt/theme/theme1.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3366"/>
        </a:solidFill>
      </a:spPr>
      <a:bodyPr wrap="none" rtlCol="0" anchor="ctr">
        <a:spAutoFit/>
      </a:bodyPr>
      <a:lstStyle>
        <a:defPPr algn="ctr">
          <a:defRPr kumimoji="1" sz="1600" i="1">
            <a:solidFill>
              <a:srgbClr val="FF0000"/>
            </a:solidFill>
            <a:latin typeface="Cambria Math" panose="02040503050406030204" pitchFamily="18" charset="0"/>
          </a:defRPr>
        </a:defPPr>
      </a:lst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3366"/>
        </a:solidFill>
      </a:spPr>
      <a:bodyPr wrap="none" rtlCol="0" anchor="ctr">
        <a:spAutoFit/>
      </a:bodyPr>
      <a:lstStyle>
        <a:defPPr algn="ctr">
          <a:defRPr kumimoji="1" sz="1600" i="1">
            <a:solidFill>
              <a:srgbClr val="FF0000"/>
            </a:solidFill>
            <a:latin typeface="Cambria Math" panose="02040503050406030204" pitchFamily="18" charset="0"/>
          </a:defRPr>
        </a:defPPr>
      </a:lst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3366"/>
        </a:solidFill>
      </a:spPr>
      <a:bodyPr wrap="none" rtlCol="0" anchor="ctr">
        <a:spAutoFit/>
      </a:bodyPr>
      <a:lstStyle>
        <a:defPPr algn="ctr">
          <a:defRPr kumimoji="1" sz="1600" i="1">
            <a:solidFill>
              <a:srgbClr val="FF0000"/>
            </a:solidFill>
            <a:latin typeface="Cambria Math" panose="02040503050406030204" pitchFamily="18" charset="0"/>
          </a:defRPr>
        </a:defPPr>
      </a:lst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3366"/>
        </a:solidFill>
      </a:spPr>
      <a:bodyPr wrap="none" rtlCol="0" anchor="ctr">
        <a:spAutoFit/>
      </a:bodyPr>
      <a:lstStyle>
        <a:defPPr algn="ctr">
          <a:defRPr kumimoji="1" sz="1600" i="1">
            <a:solidFill>
              <a:srgbClr val="FF0000"/>
            </a:solidFill>
            <a:latin typeface="Cambria Math" panose="02040503050406030204" pitchFamily="18" charset="0"/>
          </a:defRPr>
        </a:defPPr>
      </a:lst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93366"/>
        </a:solidFill>
      </a:spPr>
      <a:bodyPr wrap="none" rtlCol="0" anchor="ctr">
        <a:spAutoFit/>
      </a:bodyPr>
      <a:lstStyle>
        <a:defPPr algn="ctr">
          <a:defRPr kumimoji="1" sz="1600" i="1">
            <a:solidFill>
              <a:srgbClr val="FF0000"/>
            </a:solidFill>
            <a:latin typeface="Cambria Math" panose="02040503050406030204" pitchFamily="18" charset="0"/>
          </a:defRPr>
        </a:defPPr>
      </a:lst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112680</TotalTime>
  <Words>3179</Words>
  <Application>Microsoft Macintosh PowerPoint</Application>
  <PresentationFormat>全屏显示(4:3)</PresentationFormat>
  <Paragraphs>1705</Paragraphs>
  <Slides>27</Slides>
  <Notes>27</Notes>
  <HiddenSlides>0</HiddenSlides>
  <MMClips>0</MMClips>
  <ScaleCrop>false</ScaleCrop>
  <HeadingPairs>
    <vt:vector size="6" baseType="variant">
      <vt:variant>
        <vt:lpstr>已用的字体</vt:lpstr>
      </vt:variant>
      <vt:variant>
        <vt:i4>6</vt:i4>
      </vt:variant>
      <vt:variant>
        <vt:lpstr>主题</vt:lpstr>
      </vt:variant>
      <vt:variant>
        <vt:i4>6</vt:i4>
      </vt:variant>
      <vt:variant>
        <vt:lpstr>幻灯片标题</vt:lpstr>
      </vt:variant>
      <vt:variant>
        <vt:i4>27</vt:i4>
      </vt:variant>
    </vt:vector>
  </HeadingPairs>
  <TitlesOfParts>
    <vt:vector size="39" baseType="lpstr">
      <vt:lpstr>Arial</vt:lpstr>
      <vt:lpstr>Calibri</vt:lpstr>
      <vt:lpstr>Calibri Light</vt:lpstr>
      <vt:lpstr>Cambria Math</vt:lpstr>
      <vt:lpstr>Times New Roman</vt:lpstr>
      <vt:lpstr>Wingdings</vt:lpstr>
      <vt:lpstr>1_Default Design</vt:lpstr>
      <vt:lpstr>2_Default Design</vt:lpstr>
      <vt:lpstr>3_Default Design</vt:lpstr>
      <vt:lpstr>4_Default Design</vt:lpstr>
      <vt:lpstr>5_Default Design</vt:lpstr>
      <vt:lpstr>Benutzerdefiniertes Design</vt:lpstr>
      <vt:lpstr>Joint Class-Affinity Loss Correction for Robust Medical Image Segmentation with Noisy Labels</vt:lpstr>
      <vt:lpstr>Introduction</vt:lpstr>
      <vt:lpstr>Introduction</vt:lpstr>
      <vt:lpstr>Introduction</vt:lpstr>
      <vt:lpstr>Introduction</vt:lpstr>
      <vt:lpstr>Introduction</vt:lpstr>
      <vt:lpstr>Introduction</vt:lpstr>
      <vt:lpstr>Motivation</vt:lpstr>
      <vt:lpstr>Motivation</vt:lpstr>
      <vt:lpstr>Motivation</vt:lpstr>
      <vt:lpstr>Motivation</vt:lpstr>
      <vt:lpstr>Motivation</vt:lpstr>
      <vt:lpstr>Motivation</vt:lpstr>
      <vt:lpstr>Motivation</vt:lpstr>
      <vt:lpstr>Method</vt:lpstr>
      <vt:lpstr>Method</vt:lpstr>
      <vt:lpstr>Method</vt:lpstr>
      <vt:lpstr>Experiment</vt:lpstr>
      <vt:lpstr>Experiment</vt:lpstr>
      <vt:lpstr>Experiment</vt:lpstr>
      <vt:lpstr>Experiment</vt:lpstr>
      <vt:lpstr>Experiment</vt:lpstr>
      <vt:lpstr>Experiment</vt:lpstr>
      <vt:lpstr>Experiment</vt:lpstr>
      <vt:lpstr>Experiment</vt:lpstr>
      <vt:lpstr>Experiment</vt:lpstr>
      <vt:lpstr>PowerPoint 演示文稿</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Edward Graves</dc:creator>
  <cp:lastModifiedBy>GUO Xiaoqing</cp:lastModifiedBy>
  <cp:revision>10662</cp:revision>
  <cp:lastPrinted>2017-06-20T00:32:14Z</cp:lastPrinted>
  <dcterms:created xsi:type="dcterms:W3CDTF">2010-07-27T03:50:09Z</dcterms:created>
  <dcterms:modified xsi:type="dcterms:W3CDTF">2022-09-26T07:46:45Z</dcterms:modified>
</cp:coreProperties>
</file>